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21386800" cy="30279975"/>
  <p:notesSz cx="6858000" cy="9144000"/>
  <p:defaultTextStyle>
    <a:defPPr>
      <a:defRPr lang="en-US"/>
    </a:defPPr>
    <a:lvl1pPr marL="0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1476152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2952305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4428457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5904610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7380762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8856915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0333067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1809220" algn="l" defTabSz="2952305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500" autoAdjust="0"/>
  </p:normalViewPr>
  <p:slideViewPr>
    <p:cSldViewPr>
      <p:cViewPr>
        <p:scale>
          <a:sx n="40" d="100"/>
          <a:sy n="40" d="100"/>
        </p:scale>
        <p:origin x="-510" y="2004"/>
      </p:cViewPr>
      <p:guideLst>
        <p:guide orient="horz" pos="9537"/>
        <p:guide pos="6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867430-11F1-4C7A-BE98-63C8131AEF06}" type="doc">
      <dgm:prSet loTypeId="urn:microsoft.com/office/officeart/2005/8/layout/hList6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n-SG"/>
        </a:p>
      </dgm:t>
    </dgm:pt>
    <dgm:pt modelId="{0C65DDC2-00A3-41F8-960C-0621C6A77243}">
      <dgm:prSet phldrT="[Text]" custT="1"/>
      <dgm:spPr/>
      <dgm:t>
        <a:bodyPr/>
        <a:lstStyle/>
        <a:p>
          <a:endParaRPr lang="en-SG" sz="2800" dirty="0"/>
        </a:p>
      </dgm:t>
    </dgm:pt>
    <dgm:pt modelId="{3FB3A33A-2329-42F7-A0B1-050BEBC9E0CC}" type="parTrans" cxnId="{6214D921-CE9F-42C9-BEB8-811602BEF095}">
      <dgm:prSet/>
      <dgm:spPr/>
      <dgm:t>
        <a:bodyPr/>
        <a:lstStyle/>
        <a:p>
          <a:endParaRPr lang="en-SG"/>
        </a:p>
      </dgm:t>
    </dgm:pt>
    <dgm:pt modelId="{89912EE5-7CE6-4E0E-89E5-8593B1628C11}" type="sibTrans" cxnId="{6214D921-CE9F-42C9-BEB8-811602BEF095}">
      <dgm:prSet/>
      <dgm:spPr/>
      <dgm:t>
        <a:bodyPr/>
        <a:lstStyle/>
        <a:p>
          <a:endParaRPr lang="en-SG"/>
        </a:p>
      </dgm:t>
    </dgm:pt>
    <dgm:pt modelId="{5469DC45-9E70-42DF-8BB9-EE68A2F6E5C8}">
      <dgm:prSet phldrT="[Text]"/>
      <dgm:spPr/>
      <dgm:t>
        <a:bodyPr/>
        <a:lstStyle/>
        <a:p>
          <a:r>
            <a:rPr lang="en-US" dirty="0" smtClean="0"/>
            <a:t>Impacts on the marine community</a:t>
          </a:r>
          <a:endParaRPr lang="en-SG" dirty="0"/>
        </a:p>
      </dgm:t>
    </dgm:pt>
    <dgm:pt modelId="{8EA75E4E-EA15-432B-9B93-EFB28D7CA26C}" type="parTrans" cxnId="{013C7652-B793-4A8B-A7A1-29658ED7A84E}">
      <dgm:prSet/>
      <dgm:spPr/>
      <dgm:t>
        <a:bodyPr/>
        <a:lstStyle/>
        <a:p>
          <a:endParaRPr lang="en-SG"/>
        </a:p>
      </dgm:t>
    </dgm:pt>
    <dgm:pt modelId="{236020AD-519E-453B-8333-CDA2B2A585C4}" type="sibTrans" cxnId="{013C7652-B793-4A8B-A7A1-29658ED7A84E}">
      <dgm:prSet/>
      <dgm:spPr/>
      <dgm:t>
        <a:bodyPr/>
        <a:lstStyle/>
        <a:p>
          <a:endParaRPr lang="en-SG"/>
        </a:p>
      </dgm:t>
    </dgm:pt>
    <dgm:pt modelId="{E04284CF-CA61-406B-B251-5330A5DB8D9B}">
      <dgm:prSet phldrT="[Text]"/>
      <dgm:spPr/>
      <dgm:t>
        <a:bodyPr/>
        <a:lstStyle/>
        <a:p>
          <a:r>
            <a:rPr lang="en-SG" dirty="0" smtClean="0"/>
            <a:t>Harmful discharge from factories  enters water and is ingested by marine life, thus poisoning them</a:t>
          </a:r>
          <a:endParaRPr lang="en-SG" dirty="0"/>
        </a:p>
      </dgm:t>
    </dgm:pt>
    <dgm:pt modelId="{4B792EE9-DC85-4029-BA47-EE0328FF48A3}" type="parTrans" cxnId="{99281536-1931-4BAA-8FCF-9C13171491D0}">
      <dgm:prSet/>
      <dgm:spPr/>
      <dgm:t>
        <a:bodyPr/>
        <a:lstStyle/>
        <a:p>
          <a:endParaRPr lang="en-SG"/>
        </a:p>
      </dgm:t>
    </dgm:pt>
    <dgm:pt modelId="{7D808824-4C81-4420-AB00-E6198C7C28B3}" type="sibTrans" cxnId="{99281536-1931-4BAA-8FCF-9C13171491D0}">
      <dgm:prSet/>
      <dgm:spPr/>
      <dgm:t>
        <a:bodyPr/>
        <a:lstStyle/>
        <a:p>
          <a:endParaRPr lang="en-SG"/>
        </a:p>
      </dgm:t>
    </dgm:pt>
    <dgm:pt modelId="{CD3B21F6-A518-4170-B33A-DF3336757D47}">
      <dgm:prSet phldrT="[Text]"/>
      <dgm:spPr/>
      <dgm:t>
        <a:bodyPr/>
        <a:lstStyle/>
        <a:p>
          <a:r>
            <a:rPr lang="en-US" dirty="0" smtClean="0"/>
            <a:t>Counter measures</a:t>
          </a:r>
          <a:endParaRPr lang="en-SG" dirty="0"/>
        </a:p>
      </dgm:t>
    </dgm:pt>
    <dgm:pt modelId="{60B38CF0-264D-408A-BDF2-779FCA2832EC}" type="parTrans" cxnId="{E3E51204-1E8C-422F-98C3-64B49301A323}">
      <dgm:prSet/>
      <dgm:spPr/>
      <dgm:t>
        <a:bodyPr/>
        <a:lstStyle/>
        <a:p>
          <a:endParaRPr lang="en-SG"/>
        </a:p>
      </dgm:t>
    </dgm:pt>
    <dgm:pt modelId="{13693857-4707-48DF-9E37-F145F6934B4B}" type="sibTrans" cxnId="{E3E51204-1E8C-422F-98C3-64B49301A323}">
      <dgm:prSet/>
      <dgm:spPr/>
      <dgm:t>
        <a:bodyPr/>
        <a:lstStyle/>
        <a:p>
          <a:endParaRPr lang="en-SG"/>
        </a:p>
      </dgm:t>
    </dgm:pt>
    <dgm:pt modelId="{25A222FF-EC13-45AD-9359-5258D5D51519}">
      <dgm:prSet phldrT="[Text]"/>
      <dgm:spPr/>
      <dgm:t>
        <a:bodyPr/>
        <a:lstStyle/>
        <a:p>
          <a:endParaRPr lang="en-SG" sz="1500" dirty="0"/>
        </a:p>
      </dgm:t>
    </dgm:pt>
    <dgm:pt modelId="{CAB8BFD2-36D7-4B25-A80C-2F7FD466BBA0}" type="parTrans" cxnId="{A5589032-9DA5-4C45-85F0-008C684B68B6}">
      <dgm:prSet/>
      <dgm:spPr/>
      <dgm:t>
        <a:bodyPr/>
        <a:lstStyle/>
        <a:p>
          <a:endParaRPr lang="en-SG"/>
        </a:p>
      </dgm:t>
    </dgm:pt>
    <dgm:pt modelId="{7AA2EF37-F087-444D-BC51-FB620088A481}" type="sibTrans" cxnId="{A5589032-9DA5-4C45-85F0-008C684B68B6}">
      <dgm:prSet/>
      <dgm:spPr/>
      <dgm:t>
        <a:bodyPr/>
        <a:lstStyle/>
        <a:p>
          <a:endParaRPr lang="en-SG"/>
        </a:p>
      </dgm:t>
    </dgm:pt>
    <dgm:pt modelId="{2A9BF193-6C02-476A-A5DD-EEC12ED6964A}">
      <dgm:prSet phldrT="[Text]"/>
      <dgm:spPr/>
      <dgm:t>
        <a:bodyPr/>
        <a:lstStyle/>
        <a:p>
          <a:endParaRPr lang="en-SG" sz="1500" dirty="0"/>
        </a:p>
      </dgm:t>
    </dgm:pt>
    <dgm:pt modelId="{5C8D9690-BF98-4748-8D6D-AED54C41A3FB}" type="parTrans" cxnId="{D50911F5-B938-42EB-9AC4-12C61AE79870}">
      <dgm:prSet/>
      <dgm:spPr/>
      <dgm:t>
        <a:bodyPr/>
        <a:lstStyle/>
        <a:p>
          <a:endParaRPr lang="en-SG"/>
        </a:p>
      </dgm:t>
    </dgm:pt>
    <dgm:pt modelId="{4591C80B-9A28-498A-ADCF-84E143B93159}" type="sibTrans" cxnId="{D50911F5-B938-42EB-9AC4-12C61AE79870}">
      <dgm:prSet/>
      <dgm:spPr/>
      <dgm:t>
        <a:bodyPr/>
        <a:lstStyle/>
        <a:p>
          <a:endParaRPr lang="en-SG"/>
        </a:p>
      </dgm:t>
    </dgm:pt>
    <dgm:pt modelId="{287801AB-4008-426A-B1D3-802BA00477CC}">
      <dgm:prSet/>
      <dgm:spPr/>
      <dgm:t>
        <a:bodyPr/>
        <a:lstStyle/>
        <a:p>
          <a:r>
            <a:rPr lang="en-SG" dirty="0" smtClean="0"/>
            <a:t>Growth of algae bloom stimulated by presence of organic matter like nitrogen oxide – reduces oxygen levels</a:t>
          </a:r>
          <a:endParaRPr lang="en-SG" dirty="0"/>
        </a:p>
      </dgm:t>
    </dgm:pt>
    <dgm:pt modelId="{85318FE5-F210-4F00-B1B3-D3CBB4452523}" type="parTrans" cxnId="{CDC9FBB3-89E6-46C6-AF2F-CEEBEDCE87C7}">
      <dgm:prSet/>
      <dgm:spPr/>
      <dgm:t>
        <a:bodyPr/>
        <a:lstStyle/>
        <a:p>
          <a:endParaRPr lang="en-SG"/>
        </a:p>
      </dgm:t>
    </dgm:pt>
    <dgm:pt modelId="{525D3802-1677-4A8A-ACDC-0F4153CE838D}" type="sibTrans" cxnId="{CDC9FBB3-89E6-46C6-AF2F-CEEBEDCE87C7}">
      <dgm:prSet/>
      <dgm:spPr/>
      <dgm:t>
        <a:bodyPr/>
        <a:lstStyle/>
        <a:p>
          <a:endParaRPr lang="en-SG"/>
        </a:p>
      </dgm:t>
    </dgm:pt>
    <dgm:pt modelId="{CFBAD282-75A6-4C6D-A6A3-B99487417D2D}">
      <dgm:prSet phldrT="[Text]" custT="1"/>
      <dgm:spPr/>
      <dgm:t>
        <a:bodyPr/>
        <a:lstStyle/>
        <a:p>
          <a:r>
            <a:rPr lang="en-US" sz="3400" dirty="0" err="1" smtClean="0"/>
            <a:t>Jurong</a:t>
          </a:r>
          <a:r>
            <a:rPr lang="en-US" sz="3400" dirty="0" smtClean="0"/>
            <a:t> Island</a:t>
          </a:r>
          <a:endParaRPr lang="en-SG" sz="3400" dirty="0"/>
        </a:p>
      </dgm:t>
    </dgm:pt>
    <dgm:pt modelId="{340E69F4-7286-4E8E-B59B-8FFA57519B3B}" type="parTrans" cxnId="{73E96A96-1C46-446F-A460-B49B10DEBBA6}">
      <dgm:prSet/>
      <dgm:spPr/>
      <dgm:t>
        <a:bodyPr/>
        <a:lstStyle/>
        <a:p>
          <a:endParaRPr lang="en-SG"/>
        </a:p>
      </dgm:t>
    </dgm:pt>
    <dgm:pt modelId="{C042A992-40C7-47DC-9146-587FE022577F}" type="sibTrans" cxnId="{73E96A96-1C46-446F-A460-B49B10DEBBA6}">
      <dgm:prSet/>
      <dgm:spPr/>
      <dgm:t>
        <a:bodyPr/>
        <a:lstStyle/>
        <a:p>
          <a:endParaRPr lang="en-SG"/>
        </a:p>
      </dgm:t>
    </dgm:pt>
    <dgm:pt modelId="{2B40312D-5ED2-4207-A7F1-5E9D98796998}">
      <dgm:prSet phldrT="[Text]"/>
      <dgm:spPr/>
      <dgm:t>
        <a:bodyPr/>
        <a:lstStyle/>
        <a:p>
          <a:r>
            <a:rPr lang="en-US" dirty="0" smtClean="0"/>
            <a:t>Industries generating large amounts of waste waters must operate their own complete-on-site treatment systems, removing high level s of pollutants</a:t>
          </a:r>
          <a:endParaRPr lang="en-SG" dirty="0"/>
        </a:p>
      </dgm:t>
    </dgm:pt>
    <dgm:pt modelId="{BF8E0185-0407-479D-9B27-5B319191A4FF}" type="sibTrans" cxnId="{013E4890-D35C-4A2A-B568-1DC565749598}">
      <dgm:prSet/>
      <dgm:spPr/>
      <dgm:t>
        <a:bodyPr/>
        <a:lstStyle/>
        <a:p>
          <a:endParaRPr lang="en-SG"/>
        </a:p>
      </dgm:t>
    </dgm:pt>
    <dgm:pt modelId="{195AE408-3418-41CE-86D6-C0836B1A227E}" type="parTrans" cxnId="{013E4890-D35C-4A2A-B568-1DC565749598}">
      <dgm:prSet/>
      <dgm:spPr/>
      <dgm:t>
        <a:bodyPr/>
        <a:lstStyle/>
        <a:p>
          <a:endParaRPr lang="en-SG"/>
        </a:p>
      </dgm:t>
    </dgm:pt>
    <dgm:pt modelId="{5BC84FE6-10CF-49D7-BC1C-8DAD47B50B11}">
      <dgm:prSet phldrT="[Text]" custT="1"/>
      <dgm:spPr/>
      <dgm:t>
        <a:bodyPr/>
        <a:lstStyle/>
        <a:p>
          <a:r>
            <a:rPr lang="en-US" sz="2200" dirty="0" smtClean="0"/>
            <a:t>Petrochemical industries and R&amp;D centre are located on the island</a:t>
          </a:r>
          <a:endParaRPr lang="en-SG" sz="2200" dirty="0"/>
        </a:p>
      </dgm:t>
    </dgm:pt>
    <dgm:pt modelId="{026029EE-46FE-42CA-888A-42AA5EFF395F}" type="parTrans" cxnId="{5BA33419-FA39-4A94-9D28-0696263AA702}">
      <dgm:prSet/>
      <dgm:spPr/>
      <dgm:t>
        <a:bodyPr/>
        <a:lstStyle/>
        <a:p>
          <a:endParaRPr lang="en-SG"/>
        </a:p>
      </dgm:t>
    </dgm:pt>
    <dgm:pt modelId="{FD6F939B-AD52-4AC9-8F2F-CB6803F4EE0B}" type="sibTrans" cxnId="{5BA33419-FA39-4A94-9D28-0696263AA702}">
      <dgm:prSet/>
      <dgm:spPr/>
      <dgm:t>
        <a:bodyPr/>
        <a:lstStyle/>
        <a:p>
          <a:endParaRPr lang="en-SG"/>
        </a:p>
      </dgm:t>
    </dgm:pt>
    <dgm:pt modelId="{99115CF1-D070-47BC-AB6F-FB3C5B5B4F2C}">
      <dgm:prSet phldrT="[Text]" custT="1"/>
      <dgm:spPr/>
      <dgm:t>
        <a:bodyPr/>
        <a:lstStyle/>
        <a:p>
          <a:r>
            <a:rPr lang="en-US" sz="2200" dirty="0" smtClean="0"/>
            <a:t>Large portion of pollution from Singapore originates from here</a:t>
          </a:r>
          <a:endParaRPr lang="en-SG" sz="2200" dirty="0"/>
        </a:p>
      </dgm:t>
    </dgm:pt>
    <dgm:pt modelId="{8CCEE84C-4918-46C8-980B-FBE632158C5D}" type="parTrans" cxnId="{DCFEAAA1-59CA-4263-B134-C861CE72E34E}">
      <dgm:prSet/>
      <dgm:spPr/>
      <dgm:t>
        <a:bodyPr/>
        <a:lstStyle/>
        <a:p>
          <a:endParaRPr lang="en-SG"/>
        </a:p>
      </dgm:t>
    </dgm:pt>
    <dgm:pt modelId="{C846D6BE-844C-4D8F-9884-5C8EDD26E91C}" type="sibTrans" cxnId="{DCFEAAA1-59CA-4263-B134-C861CE72E34E}">
      <dgm:prSet/>
      <dgm:spPr/>
      <dgm:t>
        <a:bodyPr/>
        <a:lstStyle/>
        <a:p>
          <a:endParaRPr lang="en-SG"/>
        </a:p>
      </dgm:t>
    </dgm:pt>
    <dgm:pt modelId="{8D4E161E-753C-4BF6-9F69-978D4ABF5135}">
      <dgm:prSet phldrT="[Text]" custT="1"/>
      <dgm:spPr/>
      <dgm:t>
        <a:bodyPr/>
        <a:lstStyle/>
        <a:p>
          <a:endParaRPr lang="en-SG" sz="2000" dirty="0"/>
        </a:p>
      </dgm:t>
    </dgm:pt>
    <dgm:pt modelId="{AC96D7B9-7BA2-4304-B7D7-EE88775A66A9}" type="parTrans" cxnId="{45226A6E-6804-4930-9C95-B2879434468D}">
      <dgm:prSet/>
      <dgm:spPr/>
      <dgm:t>
        <a:bodyPr/>
        <a:lstStyle/>
        <a:p>
          <a:endParaRPr lang="en-SG"/>
        </a:p>
      </dgm:t>
    </dgm:pt>
    <dgm:pt modelId="{EC2466B1-48B1-44A0-A0E8-A87543651CF5}" type="sibTrans" cxnId="{45226A6E-6804-4930-9C95-B2879434468D}">
      <dgm:prSet/>
      <dgm:spPr/>
      <dgm:t>
        <a:bodyPr/>
        <a:lstStyle/>
        <a:p>
          <a:endParaRPr lang="en-SG"/>
        </a:p>
      </dgm:t>
    </dgm:pt>
    <dgm:pt modelId="{6D77D35A-A9B1-4D34-87ED-1F7C6A3C2A1B}">
      <dgm:prSet/>
      <dgm:spPr/>
      <dgm:t>
        <a:bodyPr/>
        <a:lstStyle/>
        <a:p>
          <a:r>
            <a:rPr lang="en-US" dirty="0" smtClean="0"/>
            <a:t>Decomposing algae further depletes oxygen and releases toxins that enter </a:t>
          </a:r>
          <a:r>
            <a:rPr lang="en-US" dirty="0" err="1" smtClean="0"/>
            <a:t>foodchains</a:t>
          </a:r>
          <a:r>
            <a:rPr lang="en-US" dirty="0" smtClean="0"/>
            <a:t>, affecting humans eventually</a:t>
          </a:r>
          <a:endParaRPr lang="en-SG" dirty="0"/>
        </a:p>
      </dgm:t>
    </dgm:pt>
    <dgm:pt modelId="{9E06A74F-3E83-41F4-8D4C-77C35881D175}" type="parTrans" cxnId="{43023287-1FB8-4732-8C13-B9A268CC4DD0}">
      <dgm:prSet/>
      <dgm:spPr/>
      <dgm:t>
        <a:bodyPr/>
        <a:lstStyle/>
        <a:p>
          <a:endParaRPr lang="en-SG"/>
        </a:p>
      </dgm:t>
    </dgm:pt>
    <dgm:pt modelId="{A381EB2D-DF85-4434-8A2F-8B13954EA1B6}" type="sibTrans" cxnId="{43023287-1FB8-4732-8C13-B9A268CC4DD0}">
      <dgm:prSet/>
      <dgm:spPr/>
      <dgm:t>
        <a:bodyPr/>
        <a:lstStyle/>
        <a:p>
          <a:endParaRPr lang="en-SG"/>
        </a:p>
      </dgm:t>
    </dgm:pt>
    <dgm:pt modelId="{17E36CE8-B718-4CAC-A376-C310907C5F5A}">
      <dgm:prSet phldrT="[Text]"/>
      <dgm:spPr/>
      <dgm:t>
        <a:bodyPr/>
        <a:lstStyle/>
        <a:p>
          <a:r>
            <a:rPr lang="en-US" dirty="0" smtClean="0"/>
            <a:t>Discharge is clean and will not affect marine life</a:t>
          </a:r>
          <a:endParaRPr lang="en-SG" dirty="0"/>
        </a:p>
      </dgm:t>
    </dgm:pt>
    <dgm:pt modelId="{1E2CEC94-E9F5-4918-B3D1-36665896B8A5}" type="parTrans" cxnId="{CB4804F0-6511-481F-B4A8-0C9CB9FDBD21}">
      <dgm:prSet/>
      <dgm:spPr/>
      <dgm:t>
        <a:bodyPr/>
        <a:lstStyle/>
        <a:p>
          <a:endParaRPr lang="en-SG"/>
        </a:p>
      </dgm:t>
    </dgm:pt>
    <dgm:pt modelId="{177C803C-141F-410B-87DA-B7AF9338FA5A}" type="sibTrans" cxnId="{CB4804F0-6511-481F-B4A8-0C9CB9FDBD21}">
      <dgm:prSet/>
      <dgm:spPr/>
      <dgm:t>
        <a:bodyPr/>
        <a:lstStyle/>
        <a:p>
          <a:endParaRPr lang="en-SG"/>
        </a:p>
      </dgm:t>
    </dgm:pt>
    <dgm:pt modelId="{3ADC2D67-F617-4498-A8D5-56D44CCF173C}">
      <dgm:prSet phldrT="[Text]"/>
      <dgm:spPr/>
      <dgm:t>
        <a:bodyPr/>
        <a:lstStyle/>
        <a:p>
          <a:r>
            <a:rPr lang="en-US" dirty="0" smtClean="0"/>
            <a:t>Capturing fluids lost in refining processes and burning them for electricity generation reduces air pollution.</a:t>
          </a:r>
          <a:endParaRPr lang="en-SG" dirty="0"/>
        </a:p>
      </dgm:t>
    </dgm:pt>
    <dgm:pt modelId="{71C4A27C-1615-4AB9-B01F-58DCBA046D80}" type="parTrans" cxnId="{356046AF-D911-4D3C-9F1F-AE21B75BA56F}">
      <dgm:prSet/>
      <dgm:spPr/>
      <dgm:t>
        <a:bodyPr/>
        <a:lstStyle/>
        <a:p>
          <a:endParaRPr lang="en-SG"/>
        </a:p>
      </dgm:t>
    </dgm:pt>
    <dgm:pt modelId="{1313CC72-B396-4845-8B12-7E983C2D31B0}" type="sibTrans" cxnId="{356046AF-D911-4D3C-9F1F-AE21B75BA56F}">
      <dgm:prSet/>
      <dgm:spPr/>
      <dgm:t>
        <a:bodyPr/>
        <a:lstStyle/>
        <a:p>
          <a:endParaRPr lang="en-SG"/>
        </a:p>
      </dgm:t>
    </dgm:pt>
    <dgm:pt modelId="{305A7361-3200-4DEF-9503-A9A28D5BA599}" type="pres">
      <dgm:prSet presAssocID="{C4867430-11F1-4C7A-BE98-63C8131AEF0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F97B0795-AFF5-4EEE-9FF7-C7164663D8D1}" type="pres">
      <dgm:prSet presAssocID="{0C65DDC2-00A3-41F8-960C-0621C6A77243}" presName="node" presStyleLbl="node1" presStyleIdx="0" presStyleCnt="3" custLinFactNeighborX="-39989" custLinFactNeighborY="-190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956EC727-E7DC-4ED1-A49F-60B10778D251}" type="pres">
      <dgm:prSet presAssocID="{89912EE5-7CE6-4E0E-89E5-8593B1628C11}" presName="sibTrans" presStyleCnt="0"/>
      <dgm:spPr/>
      <dgm:t>
        <a:bodyPr/>
        <a:lstStyle/>
        <a:p>
          <a:endParaRPr lang="en-SG"/>
        </a:p>
      </dgm:t>
    </dgm:pt>
    <dgm:pt modelId="{A7FB556F-73D8-4227-B497-EDF478C5FB6E}" type="pres">
      <dgm:prSet presAssocID="{5469DC45-9E70-42DF-8BB9-EE68A2F6E5C8}" presName="node" presStyleLbl="node1" presStyleIdx="1" presStyleCnt="3" custLinFactNeighborX="3814" custLinFactNeighborY="8571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BB9669C8-22C8-4FB5-8B73-571C5A36AD39}" type="pres">
      <dgm:prSet presAssocID="{236020AD-519E-453B-8333-CDA2B2A585C4}" presName="sibTrans" presStyleCnt="0"/>
      <dgm:spPr/>
      <dgm:t>
        <a:bodyPr/>
        <a:lstStyle/>
        <a:p>
          <a:endParaRPr lang="en-SG"/>
        </a:p>
      </dgm:t>
    </dgm:pt>
    <dgm:pt modelId="{24FF673D-21D5-4799-B852-377A2CC687E0}" type="pres">
      <dgm:prSet presAssocID="{CD3B21F6-A518-4170-B33A-DF3336757D4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D50911F5-B938-42EB-9AC4-12C61AE79870}" srcId="{0C65DDC2-00A3-41F8-960C-0621C6A77243}" destId="{2A9BF193-6C02-476A-A5DD-EEC12ED6964A}" srcOrd="4" destOrd="0" parTransId="{5C8D9690-BF98-4748-8D6D-AED54C41A3FB}" sibTransId="{4591C80B-9A28-498A-ADCF-84E143B93159}"/>
    <dgm:cxn modelId="{07A2BE2B-746E-487F-9318-D105738BAA3E}" type="presOf" srcId="{25A222FF-EC13-45AD-9359-5258D5D51519}" destId="{F97B0795-AFF5-4EEE-9FF7-C7164663D8D1}" srcOrd="0" destOrd="6" presId="urn:microsoft.com/office/officeart/2005/8/layout/hList6"/>
    <dgm:cxn modelId="{43023287-1FB8-4732-8C13-B9A268CC4DD0}" srcId="{5469DC45-9E70-42DF-8BB9-EE68A2F6E5C8}" destId="{6D77D35A-A9B1-4D34-87ED-1F7C6A3C2A1B}" srcOrd="2" destOrd="0" parTransId="{9E06A74F-3E83-41F4-8D4C-77C35881D175}" sibTransId="{A381EB2D-DF85-4434-8A2F-8B13954EA1B6}"/>
    <dgm:cxn modelId="{73E96A96-1C46-446F-A460-B49B10DEBBA6}" srcId="{0C65DDC2-00A3-41F8-960C-0621C6A77243}" destId="{CFBAD282-75A6-4C6D-A6A3-B99487417D2D}" srcOrd="1" destOrd="0" parTransId="{340E69F4-7286-4E8E-B59B-8FFA57519B3B}" sibTransId="{C042A992-40C7-47DC-9146-587FE022577F}"/>
    <dgm:cxn modelId="{BED8AB2C-1EC7-4C6F-853A-4E6BD48A5FD4}" type="presOf" srcId="{17E36CE8-B718-4CAC-A376-C310907C5F5A}" destId="{24FF673D-21D5-4799-B852-377A2CC687E0}" srcOrd="0" destOrd="2" presId="urn:microsoft.com/office/officeart/2005/8/layout/hList6"/>
    <dgm:cxn modelId="{45226A6E-6804-4930-9C95-B2879434468D}" srcId="{0C65DDC2-00A3-41F8-960C-0621C6A77243}" destId="{8D4E161E-753C-4BF6-9F69-978D4ABF5135}" srcOrd="0" destOrd="0" parTransId="{AC96D7B9-7BA2-4304-B7D7-EE88775A66A9}" sibTransId="{EC2466B1-48B1-44A0-A0E8-A87543651CF5}"/>
    <dgm:cxn modelId="{346C04E9-2742-4FFF-8F5A-9F2759326DB6}" type="presOf" srcId="{99115CF1-D070-47BC-AB6F-FB3C5B5B4F2C}" destId="{F97B0795-AFF5-4EEE-9FF7-C7164663D8D1}" srcOrd="0" destOrd="4" presId="urn:microsoft.com/office/officeart/2005/8/layout/hList6"/>
    <dgm:cxn modelId="{6AAB7F58-CB9D-4880-BFA7-CF5D74C7888E}" type="presOf" srcId="{5469DC45-9E70-42DF-8BB9-EE68A2F6E5C8}" destId="{A7FB556F-73D8-4227-B497-EDF478C5FB6E}" srcOrd="0" destOrd="0" presId="urn:microsoft.com/office/officeart/2005/8/layout/hList6"/>
    <dgm:cxn modelId="{013E4890-D35C-4A2A-B568-1DC565749598}" srcId="{CD3B21F6-A518-4170-B33A-DF3336757D47}" destId="{2B40312D-5ED2-4207-A7F1-5E9D98796998}" srcOrd="0" destOrd="0" parTransId="{195AE408-3418-41CE-86D6-C0836B1A227E}" sibTransId="{BF8E0185-0407-479D-9B27-5B319191A4FF}"/>
    <dgm:cxn modelId="{D3D53A79-71CD-495A-A4D3-9DF57998B6EB}" type="presOf" srcId="{8D4E161E-753C-4BF6-9F69-978D4ABF5135}" destId="{F97B0795-AFF5-4EEE-9FF7-C7164663D8D1}" srcOrd="0" destOrd="1" presId="urn:microsoft.com/office/officeart/2005/8/layout/hList6"/>
    <dgm:cxn modelId="{3DDF0982-6248-44A8-8125-7BDA57E3DDB5}" type="presOf" srcId="{CFBAD282-75A6-4C6D-A6A3-B99487417D2D}" destId="{F97B0795-AFF5-4EEE-9FF7-C7164663D8D1}" srcOrd="0" destOrd="2" presId="urn:microsoft.com/office/officeart/2005/8/layout/hList6"/>
    <dgm:cxn modelId="{013C7652-B793-4A8B-A7A1-29658ED7A84E}" srcId="{C4867430-11F1-4C7A-BE98-63C8131AEF06}" destId="{5469DC45-9E70-42DF-8BB9-EE68A2F6E5C8}" srcOrd="1" destOrd="0" parTransId="{8EA75E4E-EA15-432B-9B93-EFB28D7CA26C}" sibTransId="{236020AD-519E-453B-8333-CDA2B2A585C4}"/>
    <dgm:cxn modelId="{372522C9-48FD-488F-9711-D6D85EE7BB51}" type="presOf" srcId="{C4867430-11F1-4C7A-BE98-63C8131AEF06}" destId="{305A7361-3200-4DEF-9503-A9A28D5BA599}" srcOrd="0" destOrd="0" presId="urn:microsoft.com/office/officeart/2005/8/layout/hList6"/>
    <dgm:cxn modelId="{CB4804F0-6511-481F-B4A8-0C9CB9FDBD21}" srcId="{CD3B21F6-A518-4170-B33A-DF3336757D47}" destId="{17E36CE8-B718-4CAC-A376-C310907C5F5A}" srcOrd="1" destOrd="0" parTransId="{1E2CEC94-E9F5-4918-B3D1-36665896B8A5}" sibTransId="{177C803C-141F-410B-87DA-B7AF9338FA5A}"/>
    <dgm:cxn modelId="{24FAE71C-0C09-4D5D-82D1-8EA7A1539262}" type="presOf" srcId="{CD3B21F6-A518-4170-B33A-DF3336757D47}" destId="{24FF673D-21D5-4799-B852-377A2CC687E0}" srcOrd="0" destOrd="0" presId="urn:microsoft.com/office/officeart/2005/8/layout/hList6"/>
    <dgm:cxn modelId="{6214D921-CE9F-42C9-BEB8-811602BEF095}" srcId="{C4867430-11F1-4C7A-BE98-63C8131AEF06}" destId="{0C65DDC2-00A3-41F8-960C-0621C6A77243}" srcOrd="0" destOrd="0" parTransId="{3FB3A33A-2329-42F7-A0B1-050BEBC9E0CC}" sibTransId="{89912EE5-7CE6-4E0E-89E5-8593B1628C11}"/>
    <dgm:cxn modelId="{A5589032-9DA5-4C45-85F0-008C684B68B6}" srcId="{0C65DDC2-00A3-41F8-960C-0621C6A77243}" destId="{25A222FF-EC13-45AD-9359-5258D5D51519}" srcOrd="5" destOrd="0" parTransId="{CAB8BFD2-36D7-4B25-A80C-2F7FD466BBA0}" sibTransId="{7AA2EF37-F087-444D-BC51-FB620088A481}"/>
    <dgm:cxn modelId="{497D2099-646C-4728-93EC-80D4ED0F5075}" type="presOf" srcId="{2A9BF193-6C02-476A-A5DD-EEC12ED6964A}" destId="{F97B0795-AFF5-4EEE-9FF7-C7164663D8D1}" srcOrd="0" destOrd="5" presId="urn:microsoft.com/office/officeart/2005/8/layout/hList6"/>
    <dgm:cxn modelId="{5BA33419-FA39-4A94-9D28-0696263AA702}" srcId="{0C65DDC2-00A3-41F8-960C-0621C6A77243}" destId="{5BC84FE6-10CF-49D7-BC1C-8DAD47B50B11}" srcOrd="2" destOrd="0" parTransId="{026029EE-46FE-42CA-888A-42AA5EFF395F}" sibTransId="{FD6F939B-AD52-4AC9-8F2F-CB6803F4EE0B}"/>
    <dgm:cxn modelId="{063017E8-311F-4991-A3F1-5B9BBBB69F72}" type="presOf" srcId="{3ADC2D67-F617-4498-A8D5-56D44CCF173C}" destId="{24FF673D-21D5-4799-B852-377A2CC687E0}" srcOrd="0" destOrd="3" presId="urn:microsoft.com/office/officeart/2005/8/layout/hList6"/>
    <dgm:cxn modelId="{70889276-1E24-42B2-BEE4-7F1A3501283E}" type="presOf" srcId="{2B40312D-5ED2-4207-A7F1-5E9D98796998}" destId="{24FF673D-21D5-4799-B852-377A2CC687E0}" srcOrd="0" destOrd="1" presId="urn:microsoft.com/office/officeart/2005/8/layout/hList6"/>
    <dgm:cxn modelId="{E3E51204-1E8C-422F-98C3-64B49301A323}" srcId="{C4867430-11F1-4C7A-BE98-63C8131AEF06}" destId="{CD3B21F6-A518-4170-B33A-DF3336757D47}" srcOrd="2" destOrd="0" parTransId="{60B38CF0-264D-408A-BDF2-779FCA2832EC}" sibTransId="{13693857-4707-48DF-9E37-F145F6934B4B}"/>
    <dgm:cxn modelId="{356046AF-D911-4D3C-9F1F-AE21B75BA56F}" srcId="{CD3B21F6-A518-4170-B33A-DF3336757D47}" destId="{3ADC2D67-F617-4498-A8D5-56D44CCF173C}" srcOrd="2" destOrd="0" parTransId="{71C4A27C-1615-4AB9-B01F-58DCBA046D80}" sibTransId="{1313CC72-B396-4845-8B12-7E983C2D31B0}"/>
    <dgm:cxn modelId="{BC43C6AE-B1B7-4A26-91D9-C389EEEE9F87}" type="presOf" srcId="{287801AB-4008-426A-B1D3-802BA00477CC}" destId="{A7FB556F-73D8-4227-B497-EDF478C5FB6E}" srcOrd="0" destOrd="2" presId="urn:microsoft.com/office/officeart/2005/8/layout/hList6"/>
    <dgm:cxn modelId="{CDC9FBB3-89E6-46C6-AF2F-CEEBEDCE87C7}" srcId="{5469DC45-9E70-42DF-8BB9-EE68A2F6E5C8}" destId="{287801AB-4008-426A-B1D3-802BA00477CC}" srcOrd="1" destOrd="0" parTransId="{85318FE5-F210-4F00-B1B3-D3CBB4452523}" sibTransId="{525D3802-1677-4A8A-ACDC-0F4153CE838D}"/>
    <dgm:cxn modelId="{28607AF2-6A8F-4A6C-8470-7A7B31F038C1}" type="presOf" srcId="{E04284CF-CA61-406B-B251-5330A5DB8D9B}" destId="{A7FB556F-73D8-4227-B497-EDF478C5FB6E}" srcOrd="0" destOrd="1" presId="urn:microsoft.com/office/officeart/2005/8/layout/hList6"/>
    <dgm:cxn modelId="{DCFEAAA1-59CA-4263-B134-C861CE72E34E}" srcId="{0C65DDC2-00A3-41F8-960C-0621C6A77243}" destId="{99115CF1-D070-47BC-AB6F-FB3C5B5B4F2C}" srcOrd="3" destOrd="0" parTransId="{8CCEE84C-4918-46C8-980B-FBE632158C5D}" sibTransId="{C846D6BE-844C-4D8F-9884-5C8EDD26E91C}"/>
    <dgm:cxn modelId="{99281536-1931-4BAA-8FCF-9C13171491D0}" srcId="{5469DC45-9E70-42DF-8BB9-EE68A2F6E5C8}" destId="{E04284CF-CA61-406B-B251-5330A5DB8D9B}" srcOrd="0" destOrd="0" parTransId="{4B792EE9-DC85-4029-BA47-EE0328FF48A3}" sibTransId="{7D808824-4C81-4420-AB00-E6198C7C28B3}"/>
    <dgm:cxn modelId="{D846E5E0-0A28-4D5B-A809-10D7237F817F}" type="presOf" srcId="{6D77D35A-A9B1-4D34-87ED-1F7C6A3C2A1B}" destId="{A7FB556F-73D8-4227-B497-EDF478C5FB6E}" srcOrd="0" destOrd="3" presId="urn:microsoft.com/office/officeart/2005/8/layout/hList6"/>
    <dgm:cxn modelId="{34BCB870-B7EA-4CBF-A03F-D7F2652483F4}" type="presOf" srcId="{0C65DDC2-00A3-41F8-960C-0621C6A77243}" destId="{F97B0795-AFF5-4EEE-9FF7-C7164663D8D1}" srcOrd="0" destOrd="0" presId="urn:microsoft.com/office/officeart/2005/8/layout/hList6"/>
    <dgm:cxn modelId="{4872D03C-035C-47DC-92C4-4EAF6274C15F}" type="presOf" srcId="{5BC84FE6-10CF-49D7-BC1C-8DAD47B50B11}" destId="{F97B0795-AFF5-4EEE-9FF7-C7164663D8D1}" srcOrd="0" destOrd="3" presId="urn:microsoft.com/office/officeart/2005/8/layout/hList6"/>
    <dgm:cxn modelId="{FD3B1BC8-FE04-494A-A618-7062FB52106D}" type="presParOf" srcId="{305A7361-3200-4DEF-9503-A9A28D5BA599}" destId="{F97B0795-AFF5-4EEE-9FF7-C7164663D8D1}" srcOrd="0" destOrd="0" presId="urn:microsoft.com/office/officeart/2005/8/layout/hList6"/>
    <dgm:cxn modelId="{24D8E5E5-4B3F-49CA-9FD0-28AA405F6845}" type="presParOf" srcId="{305A7361-3200-4DEF-9503-A9A28D5BA599}" destId="{956EC727-E7DC-4ED1-A49F-60B10778D251}" srcOrd="1" destOrd="0" presId="urn:microsoft.com/office/officeart/2005/8/layout/hList6"/>
    <dgm:cxn modelId="{CB698FF2-C0CE-4937-8AF9-9E7A9848E381}" type="presParOf" srcId="{305A7361-3200-4DEF-9503-A9A28D5BA599}" destId="{A7FB556F-73D8-4227-B497-EDF478C5FB6E}" srcOrd="2" destOrd="0" presId="urn:microsoft.com/office/officeart/2005/8/layout/hList6"/>
    <dgm:cxn modelId="{08143E50-30D4-4BDB-8215-2FFC075210DF}" type="presParOf" srcId="{305A7361-3200-4DEF-9503-A9A28D5BA599}" destId="{BB9669C8-22C8-4FB5-8B73-571C5A36AD39}" srcOrd="3" destOrd="0" presId="urn:microsoft.com/office/officeart/2005/8/layout/hList6"/>
    <dgm:cxn modelId="{7B366ADC-692F-46C6-B567-D84D4C19E8CF}" type="presParOf" srcId="{305A7361-3200-4DEF-9503-A9A28D5BA599}" destId="{24FF673D-21D5-4799-B852-377A2CC687E0}" srcOrd="4" destOrd="0" presId="urn:microsoft.com/office/officeart/2005/8/layout/h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867430-11F1-4C7A-BE98-63C8131AEF06}" type="doc">
      <dgm:prSet loTypeId="urn:microsoft.com/office/officeart/2005/8/layout/hList6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SG"/>
        </a:p>
      </dgm:t>
    </dgm:pt>
    <dgm:pt modelId="{0C65DDC2-00A3-41F8-960C-0621C6A77243}">
      <dgm:prSet phldrT="[Text]" custT="1"/>
      <dgm:spPr/>
      <dgm:t>
        <a:bodyPr/>
        <a:lstStyle/>
        <a:p>
          <a:pPr algn="l"/>
          <a:r>
            <a:rPr lang="en-US" sz="2800" b="0" dirty="0" err="1" smtClean="0"/>
            <a:t>Kusu</a:t>
          </a:r>
          <a:r>
            <a:rPr lang="en-US" sz="2800" b="0" dirty="0" smtClean="0"/>
            <a:t> Island</a:t>
          </a:r>
          <a:endParaRPr lang="en-SG" sz="2800" b="0" dirty="0"/>
        </a:p>
      </dgm:t>
    </dgm:pt>
    <dgm:pt modelId="{3FB3A33A-2329-42F7-A0B1-050BEBC9E0CC}" type="parTrans" cxnId="{6214D921-CE9F-42C9-BEB8-811602BEF095}">
      <dgm:prSet/>
      <dgm:spPr/>
      <dgm:t>
        <a:bodyPr/>
        <a:lstStyle/>
        <a:p>
          <a:endParaRPr lang="en-SG"/>
        </a:p>
      </dgm:t>
    </dgm:pt>
    <dgm:pt modelId="{89912EE5-7CE6-4E0E-89E5-8593B1628C11}" type="sibTrans" cxnId="{6214D921-CE9F-42C9-BEB8-811602BEF095}">
      <dgm:prSet/>
      <dgm:spPr/>
      <dgm:t>
        <a:bodyPr/>
        <a:lstStyle/>
        <a:p>
          <a:endParaRPr lang="en-SG"/>
        </a:p>
      </dgm:t>
    </dgm:pt>
    <dgm:pt modelId="{1EE2412D-BD7E-4CF8-B6FE-6A8EDA0F0E0F}">
      <dgm:prSet phldrT="[Text]" custT="1"/>
      <dgm:spPr/>
      <dgm:t>
        <a:bodyPr/>
        <a:lstStyle/>
        <a:p>
          <a:pPr algn="l"/>
          <a:r>
            <a:rPr lang="en-US" sz="2200" b="0" smtClean="0"/>
            <a:t>Thousands of devotees flock here to pay homage for good health, wealth, etc.</a:t>
          </a:r>
          <a:endParaRPr lang="en-SG" sz="2200" b="0" dirty="0"/>
        </a:p>
      </dgm:t>
    </dgm:pt>
    <dgm:pt modelId="{CA19066B-9F34-47FD-A1A4-3C900B1160F4}" type="parTrans" cxnId="{0D481AB8-E87D-442D-A1FE-EA2C697D5805}">
      <dgm:prSet/>
      <dgm:spPr/>
      <dgm:t>
        <a:bodyPr/>
        <a:lstStyle/>
        <a:p>
          <a:endParaRPr lang="en-SG"/>
        </a:p>
      </dgm:t>
    </dgm:pt>
    <dgm:pt modelId="{F2A34BCF-2608-42A1-AF28-9F727095B8C2}" type="sibTrans" cxnId="{0D481AB8-E87D-442D-A1FE-EA2C697D5805}">
      <dgm:prSet/>
      <dgm:spPr/>
      <dgm:t>
        <a:bodyPr/>
        <a:lstStyle/>
        <a:p>
          <a:endParaRPr lang="en-SG"/>
        </a:p>
      </dgm:t>
    </dgm:pt>
    <dgm:pt modelId="{5469DC45-9E70-42DF-8BB9-EE68A2F6E5C8}">
      <dgm:prSet phldrT="[Text]" custT="1"/>
      <dgm:spPr/>
      <dgm:t>
        <a:bodyPr/>
        <a:lstStyle/>
        <a:p>
          <a:r>
            <a:rPr lang="en-US" sz="2800" dirty="0" smtClean="0"/>
            <a:t>Impacts on the marine community</a:t>
          </a:r>
          <a:endParaRPr lang="en-SG" sz="2800" dirty="0"/>
        </a:p>
      </dgm:t>
    </dgm:pt>
    <dgm:pt modelId="{8EA75E4E-EA15-432B-9B93-EFB28D7CA26C}" type="parTrans" cxnId="{013C7652-B793-4A8B-A7A1-29658ED7A84E}">
      <dgm:prSet/>
      <dgm:spPr/>
      <dgm:t>
        <a:bodyPr/>
        <a:lstStyle/>
        <a:p>
          <a:endParaRPr lang="en-SG"/>
        </a:p>
      </dgm:t>
    </dgm:pt>
    <dgm:pt modelId="{236020AD-519E-453B-8333-CDA2B2A585C4}" type="sibTrans" cxnId="{013C7652-B793-4A8B-A7A1-29658ED7A84E}">
      <dgm:prSet/>
      <dgm:spPr/>
      <dgm:t>
        <a:bodyPr/>
        <a:lstStyle/>
        <a:p>
          <a:endParaRPr lang="en-SG"/>
        </a:p>
      </dgm:t>
    </dgm:pt>
    <dgm:pt modelId="{CD3B21F6-A518-4170-B33A-DF3336757D47}">
      <dgm:prSet phldrT="[Text]" custT="1"/>
      <dgm:spPr/>
      <dgm:t>
        <a:bodyPr/>
        <a:lstStyle/>
        <a:p>
          <a:r>
            <a:rPr lang="en-US" sz="2800" dirty="0" smtClean="0"/>
            <a:t>Counter </a:t>
          </a:r>
          <a:r>
            <a:rPr lang="en-US" sz="2800" dirty="0" smtClean="0"/>
            <a:t>measures</a:t>
          </a:r>
          <a:endParaRPr lang="en-SG" sz="2800" dirty="0"/>
        </a:p>
      </dgm:t>
    </dgm:pt>
    <dgm:pt modelId="{60B38CF0-264D-408A-BDF2-779FCA2832EC}" type="parTrans" cxnId="{E3E51204-1E8C-422F-98C3-64B49301A323}">
      <dgm:prSet/>
      <dgm:spPr/>
      <dgm:t>
        <a:bodyPr/>
        <a:lstStyle/>
        <a:p>
          <a:endParaRPr lang="en-SG"/>
        </a:p>
      </dgm:t>
    </dgm:pt>
    <dgm:pt modelId="{13693857-4707-48DF-9E37-F145F6934B4B}" type="sibTrans" cxnId="{E3E51204-1E8C-422F-98C3-64B49301A323}">
      <dgm:prSet/>
      <dgm:spPr/>
      <dgm:t>
        <a:bodyPr/>
        <a:lstStyle/>
        <a:p>
          <a:endParaRPr lang="en-SG"/>
        </a:p>
      </dgm:t>
    </dgm:pt>
    <dgm:pt modelId="{25A222FF-EC13-45AD-9359-5258D5D51519}">
      <dgm:prSet phldrT="[Text]"/>
      <dgm:spPr/>
      <dgm:t>
        <a:bodyPr/>
        <a:lstStyle/>
        <a:p>
          <a:pPr algn="l"/>
          <a:endParaRPr lang="en-SG" sz="1500" dirty="0"/>
        </a:p>
      </dgm:t>
    </dgm:pt>
    <dgm:pt modelId="{CAB8BFD2-36D7-4B25-A80C-2F7FD466BBA0}" type="parTrans" cxnId="{A5589032-9DA5-4C45-85F0-008C684B68B6}">
      <dgm:prSet/>
      <dgm:spPr/>
      <dgm:t>
        <a:bodyPr/>
        <a:lstStyle/>
        <a:p>
          <a:endParaRPr lang="en-SG"/>
        </a:p>
      </dgm:t>
    </dgm:pt>
    <dgm:pt modelId="{7AA2EF37-F087-444D-BC51-FB620088A481}" type="sibTrans" cxnId="{A5589032-9DA5-4C45-85F0-008C684B68B6}">
      <dgm:prSet/>
      <dgm:spPr/>
      <dgm:t>
        <a:bodyPr/>
        <a:lstStyle/>
        <a:p>
          <a:endParaRPr lang="en-SG"/>
        </a:p>
      </dgm:t>
    </dgm:pt>
    <dgm:pt modelId="{139FBCEE-F2AE-4F16-AE3E-69D9ED2580C4}">
      <dgm:prSet phldrT="[Text]" custT="1"/>
      <dgm:spPr/>
      <dgm:t>
        <a:bodyPr/>
        <a:lstStyle/>
        <a:p>
          <a:r>
            <a:rPr lang="en-US" sz="2200" dirty="0" smtClean="0"/>
            <a:t>Burning joss sticks  produces toxins like </a:t>
          </a:r>
          <a:r>
            <a:rPr lang="en-US" sz="2200" dirty="0" err="1" smtClean="0"/>
            <a:t>benzopyrene</a:t>
          </a:r>
          <a:r>
            <a:rPr lang="en-US" sz="2200" dirty="0" smtClean="0"/>
            <a:t>, benzene that harm marine animals</a:t>
          </a:r>
          <a:endParaRPr lang="en-SG" sz="2200" dirty="0"/>
        </a:p>
      </dgm:t>
    </dgm:pt>
    <dgm:pt modelId="{B72A93F8-37F7-4921-8666-38747F392728}" type="parTrans" cxnId="{FC654C06-AC46-46F1-A767-F42A7DFEE5DA}">
      <dgm:prSet/>
      <dgm:spPr/>
      <dgm:t>
        <a:bodyPr/>
        <a:lstStyle/>
        <a:p>
          <a:endParaRPr lang="en-SG"/>
        </a:p>
      </dgm:t>
    </dgm:pt>
    <dgm:pt modelId="{ABB060F2-E11C-471E-891F-3594A53F375B}" type="sibTrans" cxnId="{FC654C06-AC46-46F1-A767-F42A7DFEE5DA}">
      <dgm:prSet/>
      <dgm:spPr/>
      <dgm:t>
        <a:bodyPr/>
        <a:lstStyle/>
        <a:p>
          <a:endParaRPr lang="en-SG"/>
        </a:p>
      </dgm:t>
    </dgm:pt>
    <dgm:pt modelId="{97983F1E-8AD1-4F15-B108-273D23D74879}">
      <dgm:prSet phldrT="[Text]"/>
      <dgm:spPr/>
      <dgm:t>
        <a:bodyPr/>
        <a:lstStyle/>
        <a:p>
          <a:endParaRPr lang="en-SG" sz="1900" dirty="0"/>
        </a:p>
      </dgm:t>
    </dgm:pt>
    <dgm:pt modelId="{14003E41-C01B-40E7-B1E9-F16B53E8FC4A}" type="parTrans" cxnId="{87A1560E-D04C-4BC6-9C35-2B8DF103E4E2}">
      <dgm:prSet/>
      <dgm:spPr/>
      <dgm:t>
        <a:bodyPr/>
        <a:lstStyle/>
        <a:p>
          <a:endParaRPr lang="en-SG"/>
        </a:p>
      </dgm:t>
    </dgm:pt>
    <dgm:pt modelId="{2A9399BF-3083-4EEF-8C78-73F60F7EE3F7}" type="sibTrans" cxnId="{87A1560E-D04C-4BC6-9C35-2B8DF103E4E2}">
      <dgm:prSet/>
      <dgm:spPr/>
      <dgm:t>
        <a:bodyPr/>
        <a:lstStyle/>
        <a:p>
          <a:endParaRPr lang="en-SG"/>
        </a:p>
      </dgm:t>
    </dgm:pt>
    <dgm:pt modelId="{20493201-17BA-46E9-995E-188614241E70}">
      <dgm:prSet phldrT="[Text]" custT="1"/>
      <dgm:spPr/>
      <dgm:t>
        <a:bodyPr/>
        <a:lstStyle/>
        <a:p>
          <a:pPr algn="l"/>
          <a:endParaRPr lang="en-SG" sz="1800" b="0" dirty="0"/>
        </a:p>
      </dgm:t>
    </dgm:pt>
    <dgm:pt modelId="{8B1E0487-EFF2-484E-8E57-4910721D5E09}" type="parTrans" cxnId="{1DDFF719-0646-46F7-9AFE-FB069DD999BF}">
      <dgm:prSet/>
      <dgm:spPr/>
      <dgm:t>
        <a:bodyPr/>
        <a:lstStyle/>
        <a:p>
          <a:endParaRPr lang="en-SG"/>
        </a:p>
      </dgm:t>
    </dgm:pt>
    <dgm:pt modelId="{58BB7347-F2EE-479A-B9F8-176A638FC977}" type="sibTrans" cxnId="{1DDFF719-0646-46F7-9AFE-FB069DD999BF}">
      <dgm:prSet/>
      <dgm:spPr/>
      <dgm:t>
        <a:bodyPr/>
        <a:lstStyle/>
        <a:p>
          <a:endParaRPr lang="en-SG"/>
        </a:p>
      </dgm:t>
    </dgm:pt>
    <dgm:pt modelId="{2C842EB2-3A72-478F-9DAE-4A8DAD0110DE}">
      <dgm:prSet phldrT="[Text]" custT="1"/>
      <dgm:spPr/>
      <dgm:t>
        <a:bodyPr/>
        <a:lstStyle/>
        <a:p>
          <a:pPr algn="l"/>
          <a:r>
            <a:rPr lang="en-US" sz="2200" b="0" dirty="0" smtClean="0"/>
            <a:t>Beaches commonly littered with plastic utensils, bags and               </a:t>
          </a:r>
          <a:r>
            <a:rPr lang="en-US" sz="2200" b="0" dirty="0" err="1" smtClean="0"/>
            <a:t>styrofoam</a:t>
          </a:r>
          <a:r>
            <a:rPr lang="en-US" sz="2200" b="0" dirty="0" smtClean="0"/>
            <a:t> plates</a:t>
          </a:r>
          <a:endParaRPr lang="en-SG" sz="2200" b="0" dirty="0"/>
        </a:p>
      </dgm:t>
    </dgm:pt>
    <dgm:pt modelId="{271FC00E-5D12-49F8-B9C0-D6B5DB24A152}" type="sibTrans" cxnId="{E690D0FF-58C6-48C7-A132-F66C5B1305B8}">
      <dgm:prSet/>
      <dgm:spPr/>
      <dgm:t>
        <a:bodyPr/>
        <a:lstStyle/>
        <a:p>
          <a:endParaRPr lang="en-SG"/>
        </a:p>
      </dgm:t>
    </dgm:pt>
    <dgm:pt modelId="{B60F84A1-6FDC-4538-B64B-9AB9498765C1}" type="parTrans" cxnId="{E690D0FF-58C6-48C7-A132-F66C5B1305B8}">
      <dgm:prSet/>
      <dgm:spPr/>
      <dgm:t>
        <a:bodyPr/>
        <a:lstStyle/>
        <a:p>
          <a:endParaRPr lang="en-SG"/>
        </a:p>
      </dgm:t>
    </dgm:pt>
    <dgm:pt modelId="{9C42E59C-3B9D-492A-975E-0026DFBEDD38}">
      <dgm:prSet phldrT="[Text]" custT="1"/>
      <dgm:spPr/>
      <dgm:t>
        <a:bodyPr/>
        <a:lstStyle/>
        <a:p>
          <a:pPr algn="l"/>
          <a:r>
            <a:rPr lang="en-US" sz="2200" b="0" dirty="0" err="1" smtClean="0"/>
            <a:t>Favourites</a:t>
          </a:r>
          <a:r>
            <a:rPr lang="en-US" sz="2200" b="0" dirty="0" smtClean="0"/>
            <a:t> for camping and picnicking</a:t>
          </a:r>
          <a:endParaRPr lang="en-SG" sz="2200" b="0" dirty="0"/>
        </a:p>
      </dgm:t>
    </dgm:pt>
    <dgm:pt modelId="{2C9EDF3C-7C99-4613-99D1-6E3CEF4132CF}" type="sibTrans" cxnId="{357CD078-0A14-4F8D-955C-96FDFC4E5FA6}">
      <dgm:prSet/>
      <dgm:spPr/>
      <dgm:t>
        <a:bodyPr/>
        <a:lstStyle/>
        <a:p>
          <a:endParaRPr lang="en-SG"/>
        </a:p>
      </dgm:t>
    </dgm:pt>
    <dgm:pt modelId="{BC6CD5A3-1ED7-4784-B851-B313BC8AAC10}" type="parTrans" cxnId="{357CD078-0A14-4F8D-955C-96FDFC4E5FA6}">
      <dgm:prSet/>
      <dgm:spPr/>
      <dgm:t>
        <a:bodyPr/>
        <a:lstStyle/>
        <a:p>
          <a:endParaRPr lang="en-SG"/>
        </a:p>
      </dgm:t>
    </dgm:pt>
    <dgm:pt modelId="{2A0AE896-C6F1-406F-B059-3430F26C511A}">
      <dgm:prSet phldrT="[Text]" custT="1"/>
      <dgm:spPr/>
      <dgm:t>
        <a:bodyPr/>
        <a:lstStyle/>
        <a:p>
          <a:pPr algn="l"/>
          <a:r>
            <a:rPr lang="en-US" sz="2200" b="0" dirty="0" smtClean="0"/>
            <a:t>Greatest source of  pollution comes from burning of joss sticks, incense paper and littering of plastic wrappers</a:t>
          </a:r>
          <a:endParaRPr lang="en-SG" sz="2200" b="0" dirty="0"/>
        </a:p>
      </dgm:t>
    </dgm:pt>
    <dgm:pt modelId="{0A3D014E-53BE-4698-9AEA-730CA9161437}" type="sibTrans" cxnId="{E4884041-A3D5-4ED0-B65A-292CD9214788}">
      <dgm:prSet/>
      <dgm:spPr/>
      <dgm:t>
        <a:bodyPr/>
        <a:lstStyle/>
        <a:p>
          <a:endParaRPr lang="en-SG"/>
        </a:p>
      </dgm:t>
    </dgm:pt>
    <dgm:pt modelId="{ED3D1881-EBFA-4846-87AF-52768EF38DFA}" type="parTrans" cxnId="{E4884041-A3D5-4ED0-B65A-292CD9214788}">
      <dgm:prSet/>
      <dgm:spPr/>
      <dgm:t>
        <a:bodyPr/>
        <a:lstStyle/>
        <a:p>
          <a:endParaRPr lang="en-SG"/>
        </a:p>
      </dgm:t>
    </dgm:pt>
    <dgm:pt modelId="{02DF73EA-2E3B-45B8-8644-01FFC7A1A91A}">
      <dgm:prSet phldrT="[Text]" custT="1"/>
      <dgm:spPr/>
      <dgm:t>
        <a:bodyPr/>
        <a:lstStyle/>
        <a:p>
          <a:pPr algn="l"/>
          <a:r>
            <a:rPr lang="en-US" sz="2200" b="0" dirty="0" smtClean="0"/>
            <a:t>                                                                                 St John/ </a:t>
          </a:r>
          <a:r>
            <a:rPr lang="en-US" sz="2200" b="0" dirty="0" err="1" smtClean="0"/>
            <a:t>Sentosa</a:t>
          </a:r>
          <a:endParaRPr lang="en-SG" sz="2200" b="0" dirty="0"/>
        </a:p>
      </dgm:t>
    </dgm:pt>
    <dgm:pt modelId="{673A9A28-ED0B-4643-9C31-2AD9E8BB0AA0}" type="parTrans" cxnId="{5E7C4C8E-3484-45EE-9C53-8AF7597D3017}">
      <dgm:prSet/>
      <dgm:spPr/>
      <dgm:t>
        <a:bodyPr/>
        <a:lstStyle/>
        <a:p>
          <a:endParaRPr lang="en-SG"/>
        </a:p>
      </dgm:t>
    </dgm:pt>
    <dgm:pt modelId="{18252F4A-ED25-47E3-92A6-5C6455D590D2}" type="sibTrans" cxnId="{5E7C4C8E-3484-45EE-9C53-8AF7597D3017}">
      <dgm:prSet/>
      <dgm:spPr/>
      <dgm:t>
        <a:bodyPr/>
        <a:lstStyle/>
        <a:p>
          <a:endParaRPr lang="en-SG"/>
        </a:p>
      </dgm:t>
    </dgm:pt>
    <dgm:pt modelId="{CBE58945-E482-4682-89F3-29D96ED01593}">
      <dgm:prSet phldrT="[Text]" custT="1"/>
      <dgm:spPr/>
      <dgm:t>
        <a:bodyPr/>
        <a:lstStyle/>
        <a:p>
          <a:r>
            <a:rPr lang="en-US" sz="2200" dirty="0" smtClean="0"/>
            <a:t>Ashes from burnt incense paper may poison water and be consumed by marine creatures as well.</a:t>
          </a:r>
          <a:endParaRPr lang="en-SG" sz="2200" dirty="0"/>
        </a:p>
      </dgm:t>
    </dgm:pt>
    <dgm:pt modelId="{6229F8F4-6BD5-461D-9CE2-D14E02FA6917}" type="parTrans" cxnId="{01983BAD-4180-48FD-9E5C-2B0A9E257C2D}">
      <dgm:prSet/>
      <dgm:spPr/>
      <dgm:t>
        <a:bodyPr/>
        <a:lstStyle/>
        <a:p>
          <a:endParaRPr lang="en-SG"/>
        </a:p>
      </dgm:t>
    </dgm:pt>
    <dgm:pt modelId="{A240840B-1310-43CA-B057-B3D25D63CE73}" type="sibTrans" cxnId="{01983BAD-4180-48FD-9E5C-2B0A9E257C2D}">
      <dgm:prSet/>
      <dgm:spPr/>
      <dgm:t>
        <a:bodyPr/>
        <a:lstStyle/>
        <a:p>
          <a:endParaRPr lang="en-SG"/>
        </a:p>
      </dgm:t>
    </dgm:pt>
    <dgm:pt modelId="{A4BFCF23-7B09-4266-917F-317911F426F2}">
      <dgm:prSet phldrT="[Text]" custT="1"/>
      <dgm:spPr/>
      <dgm:t>
        <a:bodyPr/>
        <a:lstStyle/>
        <a:p>
          <a:r>
            <a:rPr lang="en-US" sz="2200" dirty="0" smtClean="0"/>
            <a:t>Animals may mistake plastic waste for prey and consume them</a:t>
          </a:r>
          <a:endParaRPr lang="en-SG" sz="2200" dirty="0"/>
        </a:p>
      </dgm:t>
    </dgm:pt>
    <dgm:pt modelId="{C769787C-6A93-4B85-A00F-B4D536876D8B}" type="parTrans" cxnId="{52B93E09-D5BA-4F5F-8B22-E920A0104DBD}">
      <dgm:prSet/>
      <dgm:spPr/>
      <dgm:t>
        <a:bodyPr/>
        <a:lstStyle/>
        <a:p>
          <a:endParaRPr lang="en-SG"/>
        </a:p>
      </dgm:t>
    </dgm:pt>
    <dgm:pt modelId="{B73DE3DD-1CA4-4C9B-A2E6-E8F27A8FC56E}" type="sibTrans" cxnId="{52B93E09-D5BA-4F5F-8B22-E920A0104DBD}">
      <dgm:prSet/>
      <dgm:spPr/>
      <dgm:t>
        <a:bodyPr/>
        <a:lstStyle/>
        <a:p>
          <a:endParaRPr lang="en-SG"/>
        </a:p>
      </dgm:t>
    </dgm:pt>
    <dgm:pt modelId="{D98DC0AE-6933-4826-9E08-55F1585149ED}">
      <dgm:prSet phldrT="[Text]" custT="1"/>
      <dgm:spPr/>
      <dgm:t>
        <a:bodyPr/>
        <a:lstStyle/>
        <a:p>
          <a:r>
            <a:rPr lang="en-US" sz="2200" dirty="0" smtClean="0"/>
            <a:t>Or they might be entangled in them</a:t>
          </a:r>
          <a:endParaRPr lang="en-SG" sz="2200" dirty="0"/>
        </a:p>
      </dgm:t>
    </dgm:pt>
    <dgm:pt modelId="{E2DC0BA4-3647-490F-A8C8-8BF9025AA020}" type="parTrans" cxnId="{49A55CB8-56BA-44BA-901F-DDD0A8979B87}">
      <dgm:prSet/>
      <dgm:spPr/>
      <dgm:t>
        <a:bodyPr/>
        <a:lstStyle/>
        <a:p>
          <a:endParaRPr lang="en-SG"/>
        </a:p>
      </dgm:t>
    </dgm:pt>
    <dgm:pt modelId="{FDE2625C-3AC3-4806-804D-5F9D8C3C5CB2}" type="sibTrans" cxnId="{49A55CB8-56BA-44BA-901F-DDD0A8979B87}">
      <dgm:prSet/>
      <dgm:spPr/>
      <dgm:t>
        <a:bodyPr/>
        <a:lstStyle/>
        <a:p>
          <a:endParaRPr lang="en-SG"/>
        </a:p>
      </dgm:t>
    </dgm:pt>
    <dgm:pt modelId="{BA19D67D-548B-4FFC-B3C0-BB1E50938EE0}">
      <dgm:prSet phldrT="[Text]" custT="1"/>
      <dgm:spPr/>
      <dgm:t>
        <a:bodyPr/>
        <a:lstStyle/>
        <a:p>
          <a:r>
            <a:rPr lang="en-US" sz="2200" dirty="0" smtClean="0"/>
            <a:t>If they consume the waste, they might choke to death</a:t>
          </a:r>
          <a:endParaRPr lang="en-SG" sz="2200" dirty="0"/>
        </a:p>
      </dgm:t>
    </dgm:pt>
    <dgm:pt modelId="{8743067A-E732-4682-A288-1551227C873A}" type="parTrans" cxnId="{922AF9D5-7EF5-46DF-8445-6631564E5640}">
      <dgm:prSet/>
      <dgm:spPr/>
      <dgm:t>
        <a:bodyPr/>
        <a:lstStyle/>
        <a:p>
          <a:endParaRPr lang="en-SG"/>
        </a:p>
      </dgm:t>
    </dgm:pt>
    <dgm:pt modelId="{07CB0029-C533-421B-905D-C6A453A622FB}" type="sibTrans" cxnId="{922AF9D5-7EF5-46DF-8445-6631564E5640}">
      <dgm:prSet/>
      <dgm:spPr/>
      <dgm:t>
        <a:bodyPr/>
        <a:lstStyle/>
        <a:p>
          <a:endParaRPr lang="en-SG"/>
        </a:p>
      </dgm:t>
    </dgm:pt>
    <dgm:pt modelId="{8ED17DF6-48AA-4304-8C5E-01A9BDE60661}">
      <dgm:prSet phldrT="[Text]" custT="1"/>
      <dgm:spPr/>
      <dgm:t>
        <a:bodyPr/>
        <a:lstStyle/>
        <a:p>
          <a:r>
            <a:rPr lang="en-US" sz="2200" dirty="0" smtClean="0"/>
            <a:t>If entangled, they will die of            suffocation</a:t>
          </a:r>
          <a:endParaRPr lang="en-SG" sz="2200" dirty="0"/>
        </a:p>
      </dgm:t>
    </dgm:pt>
    <dgm:pt modelId="{D6891A6A-B660-406B-9E58-EDDD56B5DB93}" type="parTrans" cxnId="{4C88CB9D-819E-43A9-A698-A0808BC39A7E}">
      <dgm:prSet/>
      <dgm:spPr/>
      <dgm:t>
        <a:bodyPr/>
        <a:lstStyle/>
        <a:p>
          <a:endParaRPr lang="en-SG"/>
        </a:p>
      </dgm:t>
    </dgm:pt>
    <dgm:pt modelId="{F013D9EE-0755-403A-A840-922F40630E62}" type="sibTrans" cxnId="{4C88CB9D-819E-43A9-A698-A0808BC39A7E}">
      <dgm:prSet/>
      <dgm:spPr/>
      <dgm:t>
        <a:bodyPr/>
        <a:lstStyle/>
        <a:p>
          <a:endParaRPr lang="en-SG"/>
        </a:p>
      </dgm:t>
    </dgm:pt>
    <dgm:pt modelId="{2B40312D-5ED2-4207-A7F1-5E9D98796998}">
      <dgm:prSet phldrT="[Text]" custT="1"/>
      <dgm:spPr/>
      <dgm:t>
        <a:bodyPr/>
        <a:lstStyle/>
        <a:p>
          <a:r>
            <a:rPr lang="en-SG" sz="2200" dirty="0" smtClean="0"/>
            <a:t>Request manufacturers to produce joss sticks that burn out completely in less than a minute, reducing pollution levels by 30-40 times</a:t>
          </a:r>
          <a:endParaRPr lang="en-SG" sz="2200" dirty="0"/>
        </a:p>
      </dgm:t>
    </dgm:pt>
    <dgm:pt modelId="{BF8E0185-0407-479D-9B27-5B319191A4FF}" type="sibTrans" cxnId="{013E4890-D35C-4A2A-B568-1DC565749598}">
      <dgm:prSet/>
      <dgm:spPr/>
      <dgm:t>
        <a:bodyPr/>
        <a:lstStyle/>
        <a:p>
          <a:endParaRPr lang="en-SG"/>
        </a:p>
      </dgm:t>
    </dgm:pt>
    <dgm:pt modelId="{195AE408-3418-41CE-86D6-C0836B1A227E}" type="parTrans" cxnId="{013E4890-D35C-4A2A-B568-1DC565749598}">
      <dgm:prSet/>
      <dgm:spPr/>
      <dgm:t>
        <a:bodyPr/>
        <a:lstStyle/>
        <a:p>
          <a:endParaRPr lang="en-SG"/>
        </a:p>
      </dgm:t>
    </dgm:pt>
    <dgm:pt modelId="{722B4642-3B06-4A03-92BF-87FBA869C506}">
      <dgm:prSet phldrT="[Text]" custT="1"/>
      <dgm:spPr/>
      <dgm:t>
        <a:bodyPr/>
        <a:lstStyle/>
        <a:p>
          <a:r>
            <a:rPr lang="en-US" sz="2200" dirty="0" smtClean="0"/>
            <a:t>Ban usage of disposable plastic utensils on the beaches</a:t>
          </a:r>
          <a:endParaRPr lang="en-SG" sz="2200" dirty="0"/>
        </a:p>
      </dgm:t>
    </dgm:pt>
    <dgm:pt modelId="{2339AAB9-86C5-4CBF-8919-3FA1433F1FEE}" type="parTrans" cxnId="{22A553D4-A29F-445B-9F6F-41734E0D175B}">
      <dgm:prSet/>
      <dgm:spPr/>
      <dgm:t>
        <a:bodyPr/>
        <a:lstStyle/>
        <a:p>
          <a:endParaRPr lang="en-SG"/>
        </a:p>
      </dgm:t>
    </dgm:pt>
    <dgm:pt modelId="{77F9A425-F9CD-4484-9C31-46C5BA008F48}" type="sibTrans" cxnId="{22A553D4-A29F-445B-9F6F-41734E0D175B}">
      <dgm:prSet/>
      <dgm:spPr/>
      <dgm:t>
        <a:bodyPr/>
        <a:lstStyle/>
        <a:p>
          <a:endParaRPr lang="en-SG"/>
        </a:p>
      </dgm:t>
    </dgm:pt>
    <dgm:pt modelId="{446DF26F-CB81-4D04-BCCE-B5177FBC0287}">
      <dgm:prSet phldrT="[Text]" custT="1"/>
      <dgm:spPr/>
      <dgm:t>
        <a:bodyPr/>
        <a:lstStyle/>
        <a:p>
          <a:r>
            <a:rPr lang="en-US" sz="2200" dirty="0" smtClean="0"/>
            <a:t>Hire guards to ensure that littering does not occur</a:t>
          </a:r>
          <a:endParaRPr lang="en-SG" sz="2200" dirty="0"/>
        </a:p>
      </dgm:t>
    </dgm:pt>
    <dgm:pt modelId="{D1DD9032-C83E-49E2-8C37-D2FA434B4AE3}" type="parTrans" cxnId="{EFF00E22-A881-406E-8A03-9FC0883156D3}">
      <dgm:prSet/>
      <dgm:spPr/>
      <dgm:t>
        <a:bodyPr/>
        <a:lstStyle/>
        <a:p>
          <a:endParaRPr lang="en-SG"/>
        </a:p>
      </dgm:t>
    </dgm:pt>
    <dgm:pt modelId="{AB169A4A-A3AA-4A9A-9465-19FF32A083AC}" type="sibTrans" cxnId="{EFF00E22-A881-406E-8A03-9FC0883156D3}">
      <dgm:prSet/>
      <dgm:spPr/>
      <dgm:t>
        <a:bodyPr/>
        <a:lstStyle/>
        <a:p>
          <a:endParaRPr lang="en-SG"/>
        </a:p>
      </dgm:t>
    </dgm:pt>
    <dgm:pt modelId="{305A7361-3200-4DEF-9503-A9A28D5BA599}" type="pres">
      <dgm:prSet presAssocID="{C4867430-11F1-4C7A-BE98-63C8131AEF0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F97B0795-AFF5-4EEE-9FF7-C7164663D8D1}" type="pres">
      <dgm:prSet presAssocID="{0C65DDC2-00A3-41F8-960C-0621C6A77243}" presName="node" presStyleLbl="node1" presStyleIdx="0" presStyleCnt="3" custScaleX="100307" custLinFactNeighborX="-23817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956EC727-E7DC-4ED1-A49F-60B10778D251}" type="pres">
      <dgm:prSet presAssocID="{89912EE5-7CE6-4E0E-89E5-8593B1628C11}" presName="sibTrans" presStyleCnt="0"/>
      <dgm:spPr/>
      <dgm:t>
        <a:bodyPr/>
        <a:lstStyle/>
        <a:p>
          <a:endParaRPr lang="en-SG"/>
        </a:p>
      </dgm:t>
    </dgm:pt>
    <dgm:pt modelId="{A7FB556F-73D8-4227-B497-EDF478C5FB6E}" type="pres">
      <dgm:prSet presAssocID="{5469DC45-9E70-42DF-8BB9-EE68A2F6E5C8}" presName="node" presStyleLbl="node1" presStyleIdx="1" presStyleCnt="3" custScaleX="112643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BB9669C8-22C8-4FB5-8B73-571C5A36AD39}" type="pres">
      <dgm:prSet presAssocID="{236020AD-519E-453B-8333-CDA2B2A585C4}" presName="sibTrans" presStyleCnt="0"/>
      <dgm:spPr/>
      <dgm:t>
        <a:bodyPr/>
        <a:lstStyle/>
        <a:p>
          <a:endParaRPr lang="en-SG"/>
        </a:p>
      </dgm:t>
    </dgm:pt>
    <dgm:pt modelId="{24FF673D-21D5-4799-B852-377A2CC687E0}" type="pres">
      <dgm:prSet presAssocID="{CD3B21F6-A518-4170-B33A-DF3336757D4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0D68BFB0-CEBC-4760-8180-A637F3003274}" type="presOf" srcId="{CBE58945-E482-4682-89F3-29D96ED01593}" destId="{A7FB556F-73D8-4227-B497-EDF478C5FB6E}" srcOrd="0" destOrd="2" presId="urn:microsoft.com/office/officeart/2005/8/layout/hList6"/>
    <dgm:cxn modelId="{2650F7B3-BD44-4722-9F67-3DF94FD369E3}" type="presOf" srcId="{D98DC0AE-6933-4826-9E08-55F1585149ED}" destId="{A7FB556F-73D8-4227-B497-EDF478C5FB6E}" srcOrd="0" destOrd="4" presId="urn:microsoft.com/office/officeart/2005/8/layout/hList6"/>
    <dgm:cxn modelId="{E4884041-A3D5-4ED0-B65A-292CD9214788}" srcId="{0C65DDC2-00A3-41F8-960C-0621C6A77243}" destId="{2A0AE896-C6F1-406F-B059-3430F26C511A}" srcOrd="1" destOrd="0" parTransId="{ED3D1881-EBFA-4846-87AF-52768EF38DFA}" sibTransId="{0A3D014E-53BE-4698-9AEA-730CA9161437}"/>
    <dgm:cxn modelId="{CFBC8F11-16A9-47D4-A85E-0E57A14BED9E}" type="presOf" srcId="{97983F1E-8AD1-4F15-B108-273D23D74879}" destId="{24FF673D-21D5-4799-B852-377A2CC687E0}" srcOrd="0" destOrd="4" presId="urn:microsoft.com/office/officeart/2005/8/layout/hList6"/>
    <dgm:cxn modelId="{600DE3E5-D7F1-491F-8E9E-56D63740BE5C}" type="presOf" srcId="{A4BFCF23-7B09-4266-917F-317911F426F2}" destId="{A7FB556F-73D8-4227-B497-EDF478C5FB6E}" srcOrd="0" destOrd="3" presId="urn:microsoft.com/office/officeart/2005/8/layout/hList6"/>
    <dgm:cxn modelId="{B4B06D55-52FF-48E6-91F1-C032EA266AA0}" type="presOf" srcId="{139FBCEE-F2AE-4F16-AE3E-69D9ED2580C4}" destId="{A7FB556F-73D8-4227-B497-EDF478C5FB6E}" srcOrd="0" destOrd="1" presId="urn:microsoft.com/office/officeart/2005/8/layout/hList6"/>
    <dgm:cxn modelId="{0D481AB8-E87D-442D-A1FE-EA2C697D5805}" srcId="{0C65DDC2-00A3-41F8-960C-0621C6A77243}" destId="{1EE2412D-BD7E-4CF8-B6FE-6A8EDA0F0E0F}" srcOrd="0" destOrd="0" parTransId="{CA19066B-9F34-47FD-A1A4-3C900B1160F4}" sibTransId="{F2A34BCF-2608-42A1-AF28-9F727095B8C2}"/>
    <dgm:cxn modelId="{2390AFB2-AF0D-48FF-A307-FFEA911BC875}" type="presOf" srcId="{722B4642-3B06-4A03-92BF-87FBA869C506}" destId="{24FF673D-21D5-4799-B852-377A2CC687E0}" srcOrd="0" destOrd="2" presId="urn:microsoft.com/office/officeart/2005/8/layout/hList6"/>
    <dgm:cxn modelId="{5E7C4C8E-3484-45EE-9C53-8AF7597D3017}" srcId="{0C65DDC2-00A3-41F8-960C-0621C6A77243}" destId="{02DF73EA-2E3B-45B8-8644-01FFC7A1A91A}" srcOrd="2" destOrd="0" parTransId="{673A9A28-ED0B-4643-9C31-2AD9E8BB0AA0}" sibTransId="{18252F4A-ED25-47E3-92A6-5C6455D590D2}"/>
    <dgm:cxn modelId="{FC654C06-AC46-46F1-A767-F42A7DFEE5DA}" srcId="{5469DC45-9E70-42DF-8BB9-EE68A2F6E5C8}" destId="{139FBCEE-F2AE-4F16-AE3E-69D9ED2580C4}" srcOrd="0" destOrd="0" parTransId="{B72A93F8-37F7-4921-8666-38747F392728}" sibTransId="{ABB060F2-E11C-471E-891F-3594A53F375B}"/>
    <dgm:cxn modelId="{82DECD01-0534-47B8-A788-ED205193CE31}" type="presOf" srcId="{2B40312D-5ED2-4207-A7F1-5E9D98796998}" destId="{24FF673D-21D5-4799-B852-377A2CC687E0}" srcOrd="0" destOrd="1" presId="urn:microsoft.com/office/officeart/2005/8/layout/hList6"/>
    <dgm:cxn modelId="{6214D921-CE9F-42C9-BEB8-811602BEF095}" srcId="{C4867430-11F1-4C7A-BE98-63C8131AEF06}" destId="{0C65DDC2-00A3-41F8-960C-0621C6A77243}" srcOrd="0" destOrd="0" parTransId="{3FB3A33A-2329-42F7-A0B1-050BEBC9E0CC}" sibTransId="{89912EE5-7CE6-4E0E-89E5-8593B1628C11}"/>
    <dgm:cxn modelId="{2155C986-4863-46F2-B18A-4385649ECBCB}" type="presOf" srcId="{8ED17DF6-48AA-4304-8C5E-01A9BDE60661}" destId="{A7FB556F-73D8-4227-B497-EDF478C5FB6E}" srcOrd="0" destOrd="6" presId="urn:microsoft.com/office/officeart/2005/8/layout/hList6"/>
    <dgm:cxn modelId="{E301756E-9C5C-4DF1-A399-EEAEF6424735}" type="presOf" srcId="{1EE2412D-BD7E-4CF8-B6FE-6A8EDA0F0E0F}" destId="{F97B0795-AFF5-4EEE-9FF7-C7164663D8D1}" srcOrd="0" destOrd="1" presId="urn:microsoft.com/office/officeart/2005/8/layout/hList6"/>
    <dgm:cxn modelId="{22A553D4-A29F-445B-9F6F-41734E0D175B}" srcId="{CD3B21F6-A518-4170-B33A-DF3336757D47}" destId="{722B4642-3B06-4A03-92BF-87FBA869C506}" srcOrd="1" destOrd="0" parTransId="{2339AAB9-86C5-4CBF-8919-3FA1433F1FEE}" sibTransId="{77F9A425-F9CD-4484-9C31-46C5BA008F48}"/>
    <dgm:cxn modelId="{A0E7B6D6-5AFD-4D21-B33B-1B313F70A978}" type="presOf" srcId="{BA19D67D-548B-4FFC-B3C0-BB1E50938EE0}" destId="{A7FB556F-73D8-4227-B497-EDF478C5FB6E}" srcOrd="0" destOrd="5" presId="urn:microsoft.com/office/officeart/2005/8/layout/hList6"/>
    <dgm:cxn modelId="{013C7652-B793-4A8B-A7A1-29658ED7A84E}" srcId="{C4867430-11F1-4C7A-BE98-63C8131AEF06}" destId="{5469DC45-9E70-42DF-8BB9-EE68A2F6E5C8}" srcOrd="1" destOrd="0" parTransId="{8EA75E4E-EA15-432B-9B93-EFB28D7CA26C}" sibTransId="{236020AD-519E-453B-8333-CDA2B2A585C4}"/>
    <dgm:cxn modelId="{357CD078-0A14-4F8D-955C-96FDFC4E5FA6}" srcId="{0C65DDC2-00A3-41F8-960C-0621C6A77243}" destId="{9C42E59C-3B9D-492A-975E-0026DFBEDD38}" srcOrd="3" destOrd="0" parTransId="{BC6CD5A3-1ED7-4784-B851-B313BC8AAC10}" sibTransId="{2C9EDF3C-7C99-4613-99D1-6E3CEF4132CF}"/>
    <dgm:cxn modelId="{1DDFF719-0646-46F7-9AFE-FB069DD999BF}" srcId="{0C65DDC2-00A3-41F8-960C-0621C6A77243}" destId="{20493201-17BA-46E9-995E-188614241E70}" srcOrd="5" destOrd="0" parTransId="{8B1E0487-EFF2-484E-8E57-4910721D5E09}" sibTransId="{58BB7347-F2EE-479A-B9F8-176A638FC977}"/>
    <dgm:cxn modelId="{A5589032-9DA5-4C45-85F0-008C684B68B6}" srcId="{0C65DDC2-00A3-41F8-960C-0621C6A77243}" destId="{25A222FF-EC13-45AD-9359-5258D5D51519}" srcOrd="6" destOrd="0" parTransId="{CAB8BFD2-36D7-4B25-A80C-2F7FD466BBA0}" sibTransId="{7AA2EF37-F087-444D-BC51-FB620088A481}"/>
    <dgm:cxn modelId="{52B93E09-D5BA-4F5F-8B22-E920A0104DBD}" srcId="{5469DC45-9E70-42DF-8BB9-EE68A2F6E5C8}" destId="{A4BFCF23-7B09-4266-917F-317911F426F2}" srcOrd="2" destOrd="0" parTransId="{C769787C-6A93-4B85-A00F-B4D536876D8B}" sibTransId="{B73DE3DD-1CA4-4C9B-A2E6-E8F27A8FC56E}"/>
    <dgm:cxn modelId="{013E4890-D35C-4A2A-B568-1DC565749598}" srcId="{CD3B21F6-A518-4170-B33A-DF3336757D47}" destId="{2B40312D-5ED2-4207-A7F1-5E9D98796998}" srcOrd="0" destOrd="0" parTransId="{195AE408-3418-41CE-86D6-C0836B1A227E}" sibTransId="{BF8E0185-0407-479D-9B27-5B319191A4FF}"/>
    <dgm:cxn modelId="{2CF01D2D-6819-4B49-AE70-D394AE1C349C}" type="presOf" srcId="{2A0AE896-C6F1-406F-B059-3430F26C511A}" destId="{F97B0795-AFF5-4EEE-9FF7-C7164663D8D1}" srcOrd="0" destOrd="2" presId="urn:microsoft.com/office/officeart/2005/8/layout/hList6"/>
    <dgm:cxn modelId="{759B1DCC-6D75-432A-96D7-E7C2C1819EA6}" type="presOf" srcId="{25A222FF-EC13-45AD-9359-5258D5D51519}" destId="{F97B0795-AFF5-4EEE-9FF7-C7164663D8D1}" srcOrd="0" destOrd="7" presId="urn:microsoft.com/office/officeart/2005/8/layout/hList6"/>
    <dgm:cxn modelId="{767DE0F5-611E-4D47-BDF2-41321B40DFE9}" type="presOf" srcId="{5469DC45-9E70-42DF-8BB9-EE68A2F6E5C8}" destId="{A7FB556F-73D8-4227-B497-EDF478C5FB6E}" srcOrd="0" destOrd="0" presId="urn:microsoft.com/office/officeart/2005/8/layout/hList6"/>
    <dgm:cxn modelId="{A4682136-EAE9-42E7-BD5A-53C70CC57629}" type="presOf" srcId="{446DF26F-CB81-4D04-BCCE-B5177FBC0287}" destId="{24FF673D-21D5-4799-B852-377A2CC687E0}" srcOrd="0" destOrd="3" presId="urn:microsoft.com/office/officeart/2005/8/layout/hList6"/>
    <dgm:cxn modelId="{61D557A5-AAF6-40E4-B25D-1F129DBF44C4}" type="presOf" srcId="{9C42E59C-3B9D-492A-975E-0026DFBEDD38}" destId="{F97B0795-AFF5-4EEE-9FF7-C7164663D8D1}" srcOrd="0" destOrd="4" presId="urn:microsoft.com/office/officeart/2005/8/layout/hList6"/>
    <dgm:cxn modelId="{E3E51204-1E8C-422F-98C3-64B49301A323}" srcId="{C4867430-11F1-4C7A-BE98-63C8131AEF06}" destId="{CD3B21F6-A518-4170-B33A-DF3336757D47}" srcOrd="2" destOrd="0" parTransId="{60B38CF0-264D-408A-BDF2-779FCA2832EC}" sibTransId="{13693857-4707-48DF-9E37-F145F6934B4B}"/>
    <dgm:cxn modelId="{EFF00E22-A881-406E-8A03-9FC0883156D3}" srcId="{CD3B21F6-A518-4170-B33A-DF3336757D47}" destId="{446DF26F-CB81-4D04-BCCE-B5177FBC0287}" srcOrd="2" destOrd="0" parTransId="{D1DD9032-C83E-49E2-8C37-D2FA434B4AE3}" sibTransId="{AB169A4A-A3AA-4A9A-9465-19FF32A083AC}"/>
    <dgm:cxn modelId="{331562C6-B59A-4521-ADA3-2ED4533EB669}" type="presOf" srcId="{0C65DDC2-00A3-41F8-960C-0621C6A77243}" destId="{F97B0795-AFF5-4EEE-9FF7-C7164663D8D1}" srcOrd="0" destOrd="0" presId="urn:microsoft.com/office/officeart/2005/8/layout/hList6"/>
    <dgm:cxn modelId="{922AF9D5-7EF5-46DF-8445-6631564E5640}" srcId="{5469DC45-9E70-42DF-8BB9-EE68A2F6E5C8}" destId="{BA19D67D-548B-4FFC-B3C0-BB1E50938EE0}" srcOrd="4" destOrd="0" parTransId="{8743067A-E732-4682-A288-1551227C873A}" sibTransId="{07CB0029-C533-421B-905D-C6A453A622FB}"/>
    <dgm:cxn modelId="{6059C947-051E-4DB2-A9AD-18EC5B18574D}" type="presOf" srcId="{C4867430-11F1-4C7A-BE98-63C8131AEF06}" destId="{305A7361-3200-4DEF-9503-A9A28D5BA599}" srcOrd="0" destOrd="0" presId="urn:microsoft.com/office/officeart/2005/8/layout/hList6"/>
    <dgm:cxn modelId="{01983BAD-4180-48FD-9E5C-2B0A9E257C2D}" srcId="{5469DC45-9E70-42DF-8BB9-EE68A2F6E5C8}" destId="{CBE58945-E482-4682-89F3-29D96ED01593}" srcOrd="1" destOrd="0" parTransId="{6229F8F4-6BD5-461D-9CE2-D14E02FA6917}" sibTransId="{A240840B-1310-43CA-B057-B3D25D63CE73}"/>
    <dgm:cxn modelId="{8F7F45E7-D687-4D4A-A867-75337DF3D6F2}" type="presOf" srcId="{02DF73EA-2E3B-45B8-8644-01FFC7A1A91A}" destId="{F97B0795-AFF5-4EEE-9FF7-C7164663D8D1}" srcOrd="0" destOrd="3" presId="urn:microsoft.com/office/officeart/2005/8/layout/hList6"/>
    <dgm:cxn modelId="{87A1560E-D04C-4BC6-9C35-2B8DF103E4E2}" srcId="{CD3B21F6-A518-4170-B33A-DF3336757D47}" destId="{97983F1E-8AD1-4F15-B108-273D23D74879}" srcOrd="3" destOrd="0" parTransId="{14003E41-C01B-40E7-B1E9-F16B53E8FC4A}" sibTransId="{2A9399BF-3083-4EEF-8C78-73F60F7EE3F7}"/>
    <dgm:cxn modelId="{5F09E4BC-265C-4884-92DC-474B3D316275}" type="presOf" srcId="{20493201-17BA-46E9-995E-188614241E70}" destId="{F97B0795-AFF5-4EEE-9FF7-C7164663D8D1}" srcOrd="0" destOrd="6" presId="urn:microsoft.com/office/officeart/2005/8/layout/hList6"/>
    <dgm:cxn modelId="{49A55CB8-56BA-44BA-901F-DDD0A8979B87}" srcId="{5469DC45-9E70-42DF-8BB9-EE68A2F6E5C8}" destId="{D98DC0AE-6933-4826-9E08-55F1585149ED}" srcOrd="3" destOrd="0" parTransId="{E2DC0BA4-3647-490F-A8C8-8BF9025AA020}" sibTransId="{FDE2625C-3AC3-4806-804D-5F9D8C3C5CB2}"/>
    <dgm:cxn modelId="{52EC452E-9800-4EC4-92F0-614B631BB82E}" type="presOf" srcId="{2C842EB2-3A72-478F-9DAE-4A8DAD0110DE}" destId="{F97B0795-AFF5-4EEE-9FF7-C7164663D8D1}" srcOrd="0" destOrd="5" presId="urn:microsoft.com/office/officeart/2005/8/layout/hList6"/>
    <dgm:cxn modelId="{E690D0FF-58C6-48C7-A132-F66C5B1305B8}" srcId="{0C65DDC2-00A3-41F8-960C-0621C6A77243}" destId="{2C842EB2-3A72-478F-9DAE-4A8DAD0110DE}" srcOrd="4" destOrd="0" parTransId="{B60F84A1-6FDC-4538-B64B-9AB9498765C1}" sibTransId="{271FC00E-5D12-49F8-B9C0-D6B5DB24A152}"/>
    <dgm:cxn modelId="{4C88CB9D-819E-43A9-A698-A0808BC39A7E}" srcId="{5469DC45-9E70-42DF-8BB9-EE68A2F6E5C8}" destId="{8ED17DF6-48AA-4304-8C5E-01A9BDE60661}" srcOrd="5" destOrd="0" parTransId="{D6891A6A-B660-406B-9E58-EDDD56B5DB93}" sibTransId="{F013D9EE-0755-403A-A840-922F40630E62}"/>
    <dgm:cxn modelId="{F456F969-2395-4BE2-87AB-5B349859E84D}" type="presOf" srcId="{CD3B21F6-A518-4170-B33A-DF3336757D47}" destId="{24FF673D-21D5-4799-B852-377A2CC687E0}" srcOrd="0" destOrd="0" presId="urn:microsoft.com/office/officeart/2005/8/layout/hList6"/>
    <dgm:cxn modelId="{EC04B10B-5B03-493F-A724-1F3AB76D9ECA}" type="presParOf" srcId="{305A7361-3200-4DEF-9503-A9A28D5BA599}" destId="{F97B0795-AFF5-4EEE-9FF7-C7164663D8D1}" srcOrd="0" destOrd="0" presId="urn:microsoft.com/office/officeart/2005/8/layout/hList6"/>
    <dgm:cxn modelId="{3B3570A9-9E79-4B88-8F2E-DFB72E72CC92}" type="presParOf" srcId="{305A7361-3200-4DEF-9503-A9A28D5BA599}" destId="{956EC727-E7DC-4ED1-A49F-60B10778D251}" srcOrd="1" destOrd="0" presId="urn:microsoft.com/office/officeart/2005/8/layout/hList6"/>
    <dgm:cxn modelId="{3478F1F7-0FF1-4459-B80A-93FFE210A7FF}" type="presParOf" srcId="{305A7361-3200-4DEF-9503-A9A28D5BA599}" destId="{A7FB556F-73D8-4227-B497-EDF478C5FB6E}" srcOrd="2" destOrd="0" presId="urn:microsoft.com/office/officeart/2005/8/layout/hList6"/>
    <dgm:cxn modelId="{B6607882-A8AA-4A1F-A3A9-4FF7239ACEAC}" type="presParOf" srcId="{305A7361-3200-4DEF-9503-A9A28D5BA599}" destId="{BB9669C8-22C8-4FB5-8B73-571C5A36AD39}" srcOrd="3" destOrd="0" presId="urn:microsoft.com/office/officeart/2005/8/layout/hList6"/>
    <dgm:cxn modelId="{43F9C2FF-CF97-4D23-8E67-E8DAC2B3B60B}" type="presParOf" srcId="{305A7361-3200-4DEF-9503-A9A28D5BA599}" destId="{24FF673D-21D5-4799-B852-377A2CC687E0}" srcOrd="4" destOrd="0" presId="urn:microsoft.com/office/officeart/2005/8/layout/hList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EA28F7-2B93-40CF-BFBF-6C0E2E73360A}" type="doc">
      <dgm:prSet loTypeId="urn:microsoft.com/office/officeart/2005/8/layout/hierarchy4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SG"/>
        </a:p>
      </dgm:t>
    </dgm:pt>
    <dgm:pt modelId="{2377DFD8-B41B-4D4A-96C4-606036682372}">
      <dgm:prSet phldrT="[Text]"/>
      <dgm:spPr/>
      <dgm:t>
        <a:bodyPr/>
        <a:lstStyle/>
        <a:p>
          <a:r>
            <a:rPr lang="en-US" dirty="0" smtClean="0"/>
            <a:t>Fish</a:t>
          </a:r>
          <a:endParaRPr lang="en-SG" dirty="0"/>
        </a:p>
      </dgm:t>
    </dgm:pt>
    <dgm:pt modelId="{7E0441CB-681B-4A34-85D5-E6816BBEE4D3}" type="parTrans" cxnId="{9E84ABE5-0B71-487C-A788-726211272337}">
      <dgm:prSet/>
      <dgm:spPr/>
      <dgm:t>
        <a:bodyPr/>
        <a:lstStyle/>
        <a:p>
          <a:endParaRPr lang="en-SG"/>
        </a:p>
      </dgm:t>
    </dgm:pt>
    <dgm:pt modelId="{6AE78AE7-F1CA-4671-9678-D1AABF0EECBA}" type="sibTrans" cxnId="{9E84ABE5-0B71-487C-A788-726211272337}">
      <dgm:prSet/>
      <dgm:spPr/>
      <dgm:t>
        <a:bodyPr/>
        <a:lstStyle/>
        <a:p>
          <a:endParaRPr lang="en-SG"/>
        </a:p>
      </dgm:t>
    </dgm:pt>
    <dgm:pt modelId="{1AA77A56-5C6B-4E93-B941-E5B6ED63B1A2}">
      <dgm:prSet phldrT="[Text]"/>
      <dgm:spPr/>
      <dgm:t>
        <a:bodyPr/>
        <a:lstStyle/>
        <a:p>
          <a:r>
            <a:rPr lang="en-US" dirty="0" smtClean="0"/>
            <a:t>Crabs</a:t>
          </a:r>
          <a:endParaRPr lang="en-SG" dirty="0"/>
        </a:p>
      </dgm:t>
    </dgm:pt>
    <dgm:pt modelId="{5AECAB2E-8998-4E10-A642-898DA992CF8B}" type="parTrans" cxnId="{E1C1D903-8439-4C5F-8935-6A6A53AD8BEC}">
      <dgm:prSet/>
      <dgm:spPr/>
      <dgm:t>
        <a:bodyPr/>
        <a:lstStyle/>
        <a:p>
          <a:endParaRPr lang="en-SG"/>
        </a:p>
      </dgm:t>
    </dgm:pt>
    <dgm:pt modelId="{C7F2E28C-39FF-4F1C-837B-21A350A79457}" type="sibTrans" cxnId="{E1C1D903-8439-4C5F-8935-6A6A53AD8BEC}">
      <dgm:prSet/>
      <dgm:spPr/>
      <dgm:t>
        <a:bodyPr/>
        <a:lstStyle/>
        <a:p>
          <a:endParaRPr lang="en-SG"/>
        </a:p>
      </dgm:t>
    </dgm:pt>
    <dgm:pt modelId="{753B03AD-49D6-4CF4-832F-0ED1603671A6}">
      <dgm:prSet phldrT="[Text]"/>
      <dgm:spPr/>
      <dgm:t>
        <a:bodyPr/>
        <a:lstStyle/>
        <a:p>
          <a:r>
            <a:rPr lang="en-US" dirty="0" smtClean="0"/>
            <a:t>Sea stars</a:t>
          </a:r>
          <a:endParaRPr lang="en-SG" dirty="0"/>
        </a:p>
      </dgm:t>
    </dgm:pt>
    <dgm:pt modelId="{CA6C3AF4-EE4F-4D59-8CC7-F79F426C890B}" type="parTrans" cxnId="{10010776-85F2-46C3-94DC-46D4735059CD}">
      <dgm:prSet/>
      <dgm:spPr/>
      <dgm:t>
        <a:bodyPr/>
        <a:lstStyle/>
        <a:p>
          <a:endParaRPr lang="en-SG"/>
        </a:p>
      </dgm:t>
    </dgm:pt>
    <dgm:pt modelId="{A15996AA-9A18-42A8-89CE-D5D1F226426C}" type="sibTrans" cxnId="{10010776-85F2-46C3-94DC-46D4735059CD}">
      <dgm:prSet/>
      <dgm:spPr/>
      <dgm:t>
        <a:bodyPr/>
        <a:lstStyle/>
        <a:p>
          <a:endParaRPr lang="en-SG"/>
        </a:p>
      </dgm:t>
    </dgm:pt>
    <dgm:pt modelId="{B1B32672-218B-4146-9193-5797064DB6F2}">
      <dgm:prSet phldrT="[Text]"/>
      <dgm:spPr/>
      <dgm:t>
        <a:bodyPr/>
        <a:lstStyle/>
        <a:p>
          <a:r>
            <a:rPr lang="en-US" dirty="0" smtClean="0"/>
            <a:t>Anemones</a:t>
          </a:r>
          <a:endParaRPr lang="en-SG" dirty="0"/>
        </a:p>
      </dgm:t>
    </dgm:pt>
    <dgm:pt modelId="{B28589F9-EE06-4DC1-B25E-EBFC45DE4110}" type="parTrans" cxnId="{DF1677A9-3B6B-4DFE-9A5E-F8D53B673A83}">
      <dgm:prSet/>
      <dgm:spPr/>
      <dgm:t>
        <a:bodyPr/>
        <a:lstStyle/>
        <a:p>
          <a:endParaRPr lang="en-SG"/>
        </a:p>
      </dgm:t>
    </dgm:pt>
    <dgm:pt modelId="{16CE9013-2249-4469-95B8-D8BF9ED8BA6B}" type="sibTrans" cxnId="{DF1677A9-3B6B-4DFE-9A5E-F8D53B673A83}">
      <dgm:prSet/>
      <dgm:spPr/>
      <dgm:t>
        <a:bodyPr/>
        <a:lstStyle/>
        <a:p>
          <a:endParaRPr lang="en-SG"/>
        </a:p>
      </dgm:t>
    </dgm:pt>
    <dgm:pt modelId="{24E3F53E-1D77-4609-91EC-EE9F25C22E03}">
      <dgm:prSet phldrT="[Text]"/>
      <dgm:spPr/>
      <dgm:t>
        <a:bodyPr/>
        <a:lstStyle/>
        <a:p>
          <a:r>
            <a:rPr lang="en-US" dirty="0" smtClean="0"/>
            <a:t>Corals</a:t>
          </a:r>
          <a:endParaRPr lang="en-SG" dirty="0"/>
        </a:p>
      </dgm:t>
    </dgm:pt>
    <dgm:pt modelId="{854E477D-FD33-41D6-BDF5-34789D9CA023}" type="parTrans" cxnId="{5337EBA2-EE7B-456A-BBD6-EAE7A3AB8829}">
      <dgm:prSet/>
      <dgm:spPr/>
      <dgm:t>
        <a:bodyPr/>
        <a:lstStyle/>
        <a:p>
          <a:endParaRPr lang="en-SG"/>
        </a:p>
      </dgm:t>
    </dgm:pt>
    <dgm:pt modelId="{59563E91-01AF-425D-A59B-63DC58545CBB}" type="sibTrans" cxnId="{5337EBA2-EE7B-456A-BBD6-EAE7A3AB8829}">
      <dgm:prSet/>
      <dgm:spPr/>
      <dgm:t>
        <a:bodyPr/>
        <a:lstStyle/>
        <a:p>
          <a:endParaRPr lang="en-SG"/>
        </a:p>
      </dgm:t>
    </dgm:pt>
    <dgm:pt modelId="{DBFB6950-880D-4D99-80B1-7C0F43B05EDC}">
      <dgm:prSet phldrT="[Text]"/>
      <dgm:spPr/>
      <dgm:t>
        <a:bodyPr/>
        <a:lstStyle/>
        <a:p>
          <a:r>
            <a:rPr lang="en-US" dirty="0" smtClean="0"/>
            <a:t>Shells</a:t>
          </a:r>
          <a:endParaRPr lang="en-SG" dirty="0"/>
        </a:p>
      </dgm:t>
    </dgm:pt>
    <dgm:pt modelId="{A7134C84-8FAC-45F0-8F2A-D3CA50E8DA2A}" type="parTrans" cxnId="{81C2BAF2-ED67-4D49-B2C9-6583185A8176}">
      <dgm:prSet/>
      <dgm:spPr/>
      <dgm:t>
        <a:bodyPr/>
        <a:lstStyle/>
        <a:p>
          <a:endParaRPr lang="en-SG"/>
        </a:p>
      </dgm:t>
    </dgm:pt>
    <dgm:pt modelId="{C02E91DC-06A0-45D8-B7BD-603863328C25}" type="sibTrans" cxnId="{81C2BAF2-ED67-4D49-B2C9-6583185A8176}">
      <dgm:prSet/>
      <dgm:spPr/>
      <dgm:t>
        <a:bodyPr/>
        <a:lstStyle/>
        <a:p>
          <a:endParaRPr lang="en-SG"/>
        </a:p>
      </dgm:t>
    </dgm:pt>
    <dgm:pt modelId="{EE72D359-FD2A-4079-8F4F-83DBA997277E}" type="pres">
      <dgm:prSet presAssocID="{3AEA28F7-2B93-40CF-BFBF-6C0E2E73360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8D8E759-678D-470B-A7B3-87F903C8432B}" type="pres">
      <dgm:prSet presAssocID="{2377DFD8-B41B-4D4A-96C4-606036682372}" presName="vertOne" presStyleCnt="0"/>
      <dgm:spPr/>
    </dgm:pt>
    <dgm:pt modelId="{C0D16247-7C1F-4395-A159-E7CD3C0EA7D8}" type="pres">
      <dgm:prSet presAssocID="{2377DFD8-B41B-4D4A-96C4-606036682372}" presName="txOne" presStyleLbl="node0" presStyleIdx="0" presStyleCnt="1" custLinFactNeighborX="1492" custLinFactNeighborY="-58086">
        <dgm:presLayoutVars>
          <dgm:chPref val="3"/>
        </dgm:presLayoutVars>
      </dgm:prSet>
      <dgm:spPr/>
    </dgm:pt>
    <dgm:pt modelId="{5E0E8CEF-F66B-492D-BDC2-B65563CC3B23}" type="pres">
      <dgm:prSet presAssocID="{2377DFD8-B41B-4D4A-96C4-606036682372}" presName="parTransOne" presStyleCnt="0"/>
      <dgm:spPr/>
    </dgm:pt>
    <dgm:pt modelId="{218CD73E-ADDE-48D3-91E7-50DDE0B4989D}" type="pres">
      <dgm:prSet presAssocID="{2377DFD8-B41B-4D4A-96C4-606036682372}" presName="horzOne" presStyleCnt="0"/>
      <dgm:spPr/>
    </dgm:pt>
    <dgm:pt modelId="{D0D04FE3-6694-4C8A-B4EB-D9F8BAD4E8F7}" type="pres">
      <dgm:prSet presAssocID="{1AA77A56-5C6B-4E93-B941-E5B6ED63B1A2}" presName="vertTwo" presStyleCnt="0"/>
      <dgm:spPr/>
    </dgm:pt>
    <dgm:pt modelId="{000BEE26-6492-4790-9C5F-8AD4D4AE51E4}" type="pres">
      <dgm:prSet presAssocID="{1AA77A56-5C6B-4E93-B941-E5B6ED63B1A2}" presName="txTwo" presStyleLbl="node2" presStyleIdx="0" presStyleCnt="2">
        <dgm:presLayoutVars>
          <dgm:chPref val="3"/>
        </dgm:presLayoutVars>
      </dgm:prSet>
      <dgm:spPr/>
    </dgm:pt>
    <dgm:pt modelId="{3150B6CB-863F-4503-ADFA-1B80772E5ECA}" type="pres">
      <dgm:prSet presAssocID="{1AA77A56-5C6B-4E93-B941-E5B6ED63B1A2}" presName="parTransTwo" presStyleCnt="0"/>
      <dgm:spPr/>
    </dgm:pt>
    <dgm:pt modelId="{0F41F5A6-5689-4CBF-84D6-9BC5E9157310}" type="pres">
      <dgm:prSet presAssocID="{1AA77A56-5C6B-4E93-B941-E5B6ED63B1A2}" presName="horzTwo" presStyleCnt="0"/>
      <dgm:spPr/>
    </dgm:pt>
    <dgm:pt modelId="{5CBBBAB5-3E50-4EA9-803A-0BE6E2947BCF}" type="pres">
      <dgm:prSet presAssocID="{753B03AD-49D6-4CF4-832F-0ED1603671A6}" presName="vertThree" presStyleCnt="0"/>
      <dgm:spPr/>
    </dgm:pt>
    <dgm:pt modelId="{559EAD32-2CB0-4420-88A4-1015CD327688}" type="pres">
      <dgm:prSet presAssocID="{753B03AD-49D6-4CF4-832F-0ED1603671A6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SG"/>
        </a:p>
      </dgm:t>
    </dgm:pt>
    <dgm:pt modelId="{100D3B64-9959-4984-B02C-26599533CC8C}" type="pres">
      <dgm:prSet presAssocID="{753B03AD-49D6-4CF4-832F-0ED1603671A6}" presName="horzThree" presStyleCnt="0"/>
      <dgm:spPr/>
    </dgm:pt>
    <dgm:pt modelId="{D9E65F06-C31F-4FAA-8ACC-550A2A70C912}" type="pres">
      <dgm:prSet presAssocID="{A15996AA-9A18-42A8-89CE-D5D1F226426C}" presName="sibSpaceThree" presStyleCnt="0"/>
      <dgm:spPr/>
    </dgm:pt>
    <dgm:pt modelId="{11D30109-4A4F-4F90-B83E-6255CD41CEA6}" type="pres">
      <dgm:prSet presAssocID="{B1B32672-218B-4146-9193-5797064DB6F2}" presName="vertThree" presStyleCnt="0"/>
      <dgm:spPr/>
    </dgm:pt>
    <dgm:pt modelId="{A595EBC1-E7E6-4FF4-9FC5-AB2DC22B1906}" type="pres">
      <dgm:prSet presAssocID="{B1B32672-218B-4146-9193-5797064DB6F2}" presName="txThree" presStyleLbl="node3" presStyleIdx="1" presStyleCnt="3">
        <dgm:presLayoutVars>
          <dgm:chPref val="3"/>
        </dgm:presLayoutVars>
      </dgm:prSet>
      <dgm:spPr/>
    </dgm:pt>
    <dgm:pt modelId="{9D4EA05C-592C-43EC-8ACC-6B2AF2FC7B7C}" type="pres">
      <dgm:prSet presAssocID="{B1B32672-218B-4146-9193-5797064DB6F2}" presName="horzThree" presStyleCnt="0"/>
      <dgm:spPr/>
    </dgm:pt>
    <dgm:pt modelId="{1B4C05C1-69B2-4BCD-87A3-0B2A0F78C726}" type="pres">
      <dgm:prSet presAssocID="{C7F2E28C-39FF-4F1C-837B-21A350A79457}" presName="sibSpaceTwo" presStyleCnt="0"/>
      <dgm:spPr/>
    </dgm:pt>
    <dgm:pt modelId="{887DD537-30D7-4A6F-BEA6-896AF2FC19E7}" type="pres">
      <dgm:prSet presAssocID="{24E3F53E-1D77-4609-91EC-EE9F25C22E03}" presName="vertTwo" presStyleCnt="0"/>
      <dgm:spPr/>
    </dgm:pt>
    <dgm:pt modelId="{65E06750-A8F5-4D77-8017-FFA948179C33}" type="pres">
      <dgm:prSet presAssocID="{24E3F53E-1D77-4609-91EC-EE9F25C22E03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SG"/>
        </a:p>
      </dgm:t>
    </dgm:pt>
    <dgm:pt modelId="{BE597034-419B-4FA2-8952-C6AE8368F060}" type="pres">
      <dgm:prSet presAssocID="{24E3F53E-1D77-4609-91EC-EE9F25C22E03}" presName="parTransTwo" presStyleCnt="0"/>
      <dgm:spPr/>
    </dgm:pt>
    <dgm:pt modelId="{51ECF56C-EBF0-4DA5-8F59-3A42CCE7A495}" type="pres">
      <dgm:prSet presAssocID="{24E3F53E-1D77-4609-91EC-EE9F25C22E03}" presName="horzTwo" presStyleCnt="0"/>
      <dgm:spPr/>
    </dgm:pt>
    <dgm:pt modelId="{3DC048FB-6D45-4D1A-9A38-B5D74BB8FFAA}" type="pres">
      <dgm:prSet presAssocID="{DBFB6950-880D-4D99-80B1-7C0F43B05EDC}" presName="vertThree" presStyleCnt="0"/>
      <dgm:spPr/>
    </dgm:pt>
    <dgm:pt modelId="{28A3CB39-9F37-4529-8241-8677B8BABA70}" type="pres">
      <dgm:prSet presAssocID="{DBFB6950-880D-4D99-80B1-7C0F43B05EDC}" presName="txThree" presStyleLbl="node3" presStyleIdx="2" presStyleCnt="3">
        <dgm:presLayoutVars>
          <dgm:chPref val="3"/>
        </dgm:presLayoutVars>
      </dgm:prSet>
      <dgm:spPr/>
    </dgm:pt>
    <dgm:pt modelId="{8E840D58-ECDF-4E34-AC45-399A8CF09A00}" type="pres">
      <dgm:prSet presAssocID="{DBFB6950-880D-4D99-80B1-7C0F43B05EDC}" presName="horzThree" presStyleCnt="0"/>
      <dgm:spPr/>
    </dgm:pt>
  </dgm:ptLst>
  <dgm:cxnLst>
    <dgm:cxn modelId="{B42BE69F-607F-4418-AE16-EDC269236017}" type="presOf" srcId="{1AA77A56-5C6B-4E93-B941-E5B6ED63B1A2}" destId="{000BEE26-6492-4790-9C5F-8AD4D4AE51E4}" srcOrd="0" destOrd="0" presId="urn:microsoft.com/office/officeart/2005/8/layout/hierarchy4"/>
    <dgm:cxn modelId="{E2E47325-B41E-4F8A-8198-D39A1B564D4C}" type="presOf" srcId="{24E3F53E-1D77-4609-91EC-EE9F25C22E03}" destId="{65E06750-A8F5-4D77-8017-FFA948179C33}" srcOrd="0" destOrd="0" presId="urn:microsoft.com/office/officeart/2005/8/layout/hierarchy4"/>
    <dgm:cxn modelId="{10010776-85F2-46C3-94DC-46D4735059CD}" srcId="{1AA77A56-5C6B-4E93-B941-E5B6ED63B1A2}" destId="{753B03AD-49D6-4CF4-832F-0ED1603671A6}" srcOrd="0" destOrd="0" parTransId="{CA6C3AF4-EE4F-4D59-8CC7-F79F426C890B}" sibTransId="{A15996AA-9A18-42A8-89CE-D5D1F226426C}"/>
    <dgm:cxn modelId="{929777D1-9329-442E-AC95-49F122BFABED}" type="presOf" srcId="{DBFB6950-880D-4D99-80B1-7C0F43B05EDC}" destId="{28A3CB39-9F37-4529-8241-8677B8BABA70}" srcOrd="0" destOrd="0" presId="urn:microsoft.com/office/officeart/2005/8/layout/hierarchy4"/>
    <dgm:cxn modelId="{E1C1D903-8439-4C5F-8935-6A6A53AD8BEC}" srcId="{2377DFD8-B41B-4D4A-96C4-606036682372}" destId="{1AA77A56-5C6B-4E93-B941-E5B6ED63B1A2}" srcOrd="0" destOrd="0" parTransId="{5AECAB2E-8998-4E10-A642-898DA992CF8B}" sibTransId="{C7F2E28C-39FF-4F1C-837B-21A350A79457}"/>
    <dgm:cxn modelId="{ACF6AA01-D67A-40B7-B26E-1A6B687D742F}" type="presOf" srcId="{3AEA28F7-2B93-40CF-BFBF-6C0E2E73360A}" destId="{EE72D359-FD2A-4079-8F4F-83DBA997277E}" srcOrd="0" destOrd="0" presId="urn:microsoft.com/office/officeart/2005/8/layout/hierarchy4"/>
    <dgm:cxn modelId="{A06EBFB2-67F4-4068-8E0C-0756B99FB434}" type="presOf" srcId="{753B03AD-49D6-4CF4-832F-0ED1603671A6}" destId="{559EAD32-2CB0-4420-88A4-1015CD327688}" srcOrd="0" destOrd="0" presId="urn:microsoft.com/office/officeart/2005/8/layout/hierarchy4"/>
    <dgm:cxn modelId="{3A3C2850-08D8-4D0E-9F97-D26D2D1196C8}" type="presOf" srcId="{B1B32672-218B-4146-9193-5797064DB6F2}" destId="{A595EBC1-E7E6-4FF4-9FC5-AB2DC22B1906}" srcOrd="0" destOrd="0" presId="urn:microsoft.com/office/officeart/2005/8/layout/hierarchy4"/>
    <dgm:cxn modelId="{B078F919-A550-43CF-BD19-A6A01853957F}" type="presOf" srcId="{2377DFD8-B41B-4D4A-96C4-606036682372}" destId="{C0D16247-7C1F-4395-A159-E7CD3C0EA7D8}" srcOrd="0" destOrd="0" presId="urn:microsoft.com/office/officeart/2005/8/layout/hierarchy4"/>
    <dgm:cxn modelId="{81C2BAF2-ED67-4D49-B2C9-6583185A8176}" srcId="{24E3F53E-1D77-4609-91EC-EE9F25C22E03}" destId="{DBFB6950-880D-4D99-80B1-7C0F43B05EDC}" srcOrd="0" destOrd="0" parTransId="{A7134C84-8FAC-45F0-8F2A-D3CA50E8DA2A}" sibTransId="{C02E91DC-06A0-45D8-B7BD-603863328C25}"/>
    <dgm:cxn modelId="{5337EBA2-EE7B-456A-BBD6-EAE7A3AB8829}" srcId="{2377DFD8-B41B-4D4A-96C4-606036682372}" destId="{24E3F53E-1D77-4609-91EC-EE9F25C22E03}" srcOrd="1" destOrd="0" parTransId="{854E477D-FD33-41D6-BDF5-34789D9CA023}" sibTransId="{59563E91-01AF-425D-A59B-63DC58545CBB}"/>
    <dgm:cxn modelId="{DF1677A9-3B6B-4DFE-9A5E-F8D53B673A83}" srcId="{1AA77A56-5C6B-4E93-B941-E5B6ED63B1A2}" destId="{B1B32672-218B-4146-9193-5797064DB6F2}" srcOrd="1" destOrd="0" parTransId="{B28589F9-EE06-4DC1-B25E-EBFC45DE4110}" sibTransId="{16CE9013-2249-4469-95B8-D8BF9ED8BA6B}"/>
    <dgm:cxn modelId="{9E84ABE5-0B71-487C-A788-726211272337}" srcId="{3AEA28F7-2B93-40CF-BFBF-6C0E2E73360A}" destId="{2377DFD8-B41B-4D4A-96C4-606036682372}" srcOrd="0" destOrd="0" parTransId="{7E0441CB-681B-4A34-85D5-E6816BBEE4D3}" sibTransId="{6AE78AE7-F1CA-4671-9678-D1AABF0EECBA}"/>
    <dgm:cxn modelId="{422E390A-D823-4611-BE30-0DD734D09F70}" type="presParOf" srcId="{EE72D359-FD2A-4079-8F4F-83DBA997277E}" destId="{C8D8E759-678D-470B-A7B3-87F903C8432B}" srcOrd="0" destOrd="0" presId="urn:microsoft.com/office/officeart/2005/8/layout/hierarchy4"/>
    <dgm:cxn modelId="{A7A0051E-488D-4A50-B440-EDF35F2C5245}" type="presParOf" srcId="{C8D8E759-678D-470B-A7B3-87F903C8432B}" destId="{C0D16247-7C1F-4395-A159-E7CD3C0EA7D8}" srcOrd="0" destOrd="0" presId="urn:microsoft.com/office/officeart/2005/8/layout/hierarchy4"/>
    <dgm:cxn modelId="{9E68510B-204F-4A6A-B7C3-A51621D8ABEE}" type="presParOf" srcId="{C8D8E759-678D-470B-A7B3-87F903C8432B}" destId="{5E0E8CEF-F66B-492D-BDC2-B65563CC3B23}" srcOrd="1" destOrd="0" presId="urn:microsoft.com/office/officeart/2005/8/layout/hierarchy4"/>
    <dgm:cxn modelId="{00AC1942-BDD7-4284-A13E-AA03D80109A4}" type="presParOf" srcId="{C8D8E759-678D-470B-A7B3-87F903C8432B}" destId="{218CD73E-ADDE-48D3-91E7-50DDE0B4989D}" srcOrd="2" destOrd="0" presId="urn:microsoft.com/office/officeart/2005/8/layout/hierarchy4"/>
    <dgm:cxn modelId="{30BC07C3-E0BE-4B57-8B0F-00FDAB5F0C58}" type="presParOf" srcId="{218CD73E-ADDE-48D3-91E7-50DDE0B4989D}" destId="{D0D04FE3-6694-4C8A-B4EB-D9F8BAD4E8F7}" srcOrd="0" destOrd="0" presId="urn:microsoft.com/office/officeart/2005/8/layout/hierarchy4"/>
    <dgm:cxn modelId="{B85B401C-8F39-4964-9A6A-116EDF7CF86D}" type="presParOf" srcId="{D0D04FE3-6694-4C8A-B4EB-D9F8BAD4E8F7}" destId="{000BEE26-6492-4790-9C5F-8AD4D4AE51E4}" srcOrd="0" destOrd="0" presId="urn:microsoft.com/office/officeart/2005/8/layout/hierarchy4"/>
    <dgm:cxn modelId="{B3A653B9-2AB0-47D7-9FC4-A06D0533017C}" type="presParOf" srcId="{D0D04FE3-6694-4C8A-B4EB-D9F8BAD4E8F7}" destId="{3150B6CB-863F-4503-ADFA-1B80772E5ECA}" srcOrd="1" destOrd="0" presId="urn:microsoft.com/office/officeart/2005/8/layout/hierarchy4"/>
    <dgm:cxn modelId="{0B360CC9-70AA-4EDB-BBAE-4FFAD5D8CAA9}" type="presParOf" srcId="{D0D04FE3-6694-4C8A-B4EB-D9F8BAD4E8F7}" destId="{0F41F5A6-5689-4CBF-84D6-9BC5E9157310}" srcOrd="2" destOrd="0" presId="urn:microsoft.com/office/officeart/2005/8/layout/hierarchy4"/>
    <dgm:cxn modelId="{D3E53BE9-CC8F-4239-9966-0EFCB836FDFA}" type="presParOf" srcId="{0F41F5A6-5689-4CBF-84D6-9BC5E9157310}" destId="{5CBBBAB5-3E50-4EA9-803A-0BE6E2947BCF}" srcOrd="0" destOrd="0" presId="urn:microsoft.com/office/officeart/2005/8/layout/hierarchy4"/>
    <dgm:cxn modelId="{609BD2A1-2063-4811-BE9F-57114F926A3A}" type="presParOf" srcId="{5CBBBAB5-3E50-4EA9-803A-0BE6E2947BCF}" destId="{559EAD32-2CB0-4420-88A4-1015CD327688}" srcOrd="0" destOrd="0" presId="urn:microsoft.com/office/officeart/2005/8/layout/hierarchy4"/>
    <dgm:cxn modelId="{6DB008F1-C7BE-4082-BAA9-97C329FDF46D}" type="presParOf" srcId="{5CBBBAB5-3E50-4EA9-803A-0BE6E2947BCF}" destId="{100D3B64-9959-4984-B02C-26599533CC8C}" srcOrd="1" destOrd="0" presId="urn:microsoft.com/office/officeart/2005/8/layout/hierarchy4"/>
    <dgm:cxn modelId="{A01CED32-3599-4364-96EA-1190A3009A62}" type="presParOf" srcId="{0F41F5A6-5689-4CBF-84D6-9BC5E9157310}" destId="{D9E65F06-C31F-4FAA-8ACC-550A2A70C912}" srcOrd="1" destOrd="0" presId="urn:microsoft.com/office/officeart/2005/8/layout/hierarchy4"/>
    <dgm:cxn modelId="{93735204-7311-4C59-8327-0ED4EC77A109}" type="presParOf" srcId="{0F41F5A6-5689-4CBF-84D6-9BC5E9157310}" destId="{11D30109-4A4F-4F90-B83E-6255CD41CEA6}" srcOrd="2" destOrd="0" presId="urn:microsoft.com/office/officeart/2005/8/layout/hierarchy4"/>
    <dgm:cxn modelId="{DB26AE34-B094-4FDB-A84F-543A4941AA95}" type="presParOf" srcId="{11D30109-4A4F-4F90-B83E-6255CD41CEA6}" destId="{A595EBC1-E7E6-4FF4-9FC5-AB2DC22B1906}" srcOrd="0" destOrd="0" presId="urn:microsoft.com/office/officeart/2005/8/layout/hierarchy4"/>
    <dgm:cxn modelId="{0BE6BFF1-4586-4468-A135-D6D0B1FAC7B6}" type="presParOf" srcId="{11D30109-4A4F-4F90-B83E-6255CD41CEA6}" destId="{9D4EA05C-592C-43EC-8ACC-6B2AF2FC7B7C}" srcOrd="1" destOrd="0" presId="urn:microsoft.com/office/officeart/2005/8/layout/hierarchy4"/>
    <dgm:cxn modelId="{A1D27229-69A5-4051-92ED-DA26CB406D60}" type="presParOf" srcId="{218CD73E-ADDE-48D3-91E7-50DDE0B4989D}" destId="{1B4C05C1-69B2-4BCD-87A3-0B2A0F78C726}" srcOrd="1" destOrd="0" presId="urn:microsoft.com/office/officeart/2005/8/layout/hierarchy4"/>
    <dgm:cxn modelId="{145FF803-6AE0-4AEF-B172-EC98DCBE6736}" type="presParOf" srcId="{218CD73E-ADDE-48D3-91E7-50DDE0B4989D}" destId="{887DD537-30D7-4A6F-BEA6-896AF2FC19E7}" srcOrd="2" destOrd="0" presId="urn:microsoft.com/office/officeart/2005/8/layout/hierarchy4"/>
    <dgm:cxn modelId="{D1C5A876-706C-482E-B59A-843DEAC2366F}" type="presParOf" srcId="{887DD537-30D7-4A6F-BEA6-896AF2FC19E7}" destId="{65E06750-A8F5-4D77-8017-FFA948179C33}" srcOrd="0" destOrd="0" presId="urn:microsoft.com/office/officeart/2005/8/layout/hierarchy4"/>
    <dgm:cxn modelId="{C1E7BED2-2FE3-446C-A1FB-78F0A8AD2233}" type="presParOf" srcId="{887DD537-30D7-4A6F-BEA6-896AF2FC19E7}" destId="{BE597034-419B-4FA2-8952-C6AE8368F060}" srcOrd="1" destOrd="0" presId="urn:microsoft.com/office/officeart/2005/8/layout/hierarchy4"/>
    <dgm:cxn modelId="{23C15B14-7DF3-466A-B868-6EFBB08A628A}" type="presParOf" srcId="{887DD537-30D7-4A6F-BEA6-896AF2FC19E7}" destId="{51ECF56C-EBF0-4DA5-8F59-3A42CCE7A495}" srcOrd="2" destOrd="0" presId="urn:microsoft.com/office/officeart/2005/8/layout/hierarchy4"/>
    <dgm:cxn modelId="{83F186B3-FB8F-40CF-8CB9-3C0B3BAD794F}" type="presParOf" srcId="{51ECF56C-EBF0-4DA5-8F59-3A42CCE7A495}" destId="{3DC048FB-6D45-4D1A-9A38-B5D74BB8FFAA}" srcOrd="0" destOrd="0" presId="urn:microsoft.com/office/officeart/2005/8/layout/hierarchy4"/>
    <dgm:cxn modelId="{5D4F99C6-64E5-421D-99A3-7AFA5905797E}" type="presParOf" srcId="{3DC048FB-6D45-4D1A-9A38-B5D74BB8FFAA}" destId="{28A3CB39-9F37-4529-8241-8677B8BABA70}" srcOrd="0" destOrd="0" presId="urn:microsoft.com/office/officeart/2005/8/layout/hierarchy4"/>
    <dgm:cxn modelId="{B9D0A3CC-2BEA-4898-8712-ED71F4663A6A}" type="presParOf" srcId="{3DC048FB-6D45-4D1A-9A38-B5D74BB8FFAA}" destId="{8E840D58-ECDF-4E34-AC45-399A8CF09A00}" srcOrd="1" destOrd="0" presId="urn:microsoft.com/office/officeart/2005/8/layout/hierarchy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7C8447-88FD-4ACC-9A2B-8701C3CF2098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SG"/>
        </a:p>
      </dgm:t>
    </dgm:pt>
    <dgm:pt modelId="{9A9EDD3E-D671-43A6-A447-F5E855C7DAA6}">
      <dgm:prSet phldrT="[Text]"/>
      <dgm:spPr/>
      <dgm:t>
        <a:bodyPr/>
        <a:lstStyle/>
        <a:p>
          <a:endParaRPr lang="en-SG" dirty="0"/>
        </a:p>
      </dgm:t>
    </dgm:pt>
    <dgm:pt modelId="{1401E38C-FE68-43BB-9F9D-498A0BBB46AA}" type="parTrans" cxnId="{F5919A39-C7EC-4070-A67C-E0B92F8DE629}">
      <dgm:prSet/>
      <dgm:spPr/>
      <dgm:t>
        <a:bodyPr/>
        <a:lstStyle/>
        <a:p>
          <a:endParaRPr lang="en-SG"/>
        </a:p>
      </dgm:t>
    </dgm:pt>
    <dgm:pt modelId="{BAB000DC-1E19-46A8-AD53-29DA27AE0707}" type="sibTrans" cxnId="{F5919A39-C7EC-4070-A67C-E0B92F8DE629}">
      <dgm:prSet/>
      <dgm:spPr/>
      <dgm:t>
        <a:bodyPr/>
        <a:lstStyle/>
        <a:p>
          <a:endParaRPr lang="en-SG"/>
        </a:p>
      </dgm:t>
    </dgm:pt>
    <dgm:pt modelId="{FA1C4034-2D00-495D-8B8C-BE7225DBEDF3}">
      <dgm:prSet phldrT="[Text]"/>
      <dgm:spPr/>
      <dgm:t>
        <a:bodyPr/>
        <a:lstStyle/>
        <a:p>
          <a:r>
            <a:rPr lang="en-US" dirty="0" smtClean="0"/>
            <a:t>Jurong Island</a:t>
          </a:r>
          <a:endParaRPr lang="en-SG" dirty="0"/>
        </a:p>
      </dgm:t>
    </dgm:pt>
    <dgm:pt modelId="{C2EA2C87-7A32-4ED0-A26A-0868081B1F00}" type="parTrans" cxnId="{ED8E9F36-22F4-4FED-8683-7C64D36B54A8}">
      <dgm:prSet/>
      <dgm:spPr/>
      <dgm:t>
        <a:bodyPr/>
        <a:lstStyle/>
        <a:p>
          <a:endParaRPr lang="en-SG"/>
        </a:p>
      </dgm:t>
    </dgm:pt>
    <dgm:pt modelId="{6926289E-39CA-4B38-B087-40F31C8840BB}" type="sibTrans" cxnId="{ED8E9F36-22F4-4FED-8683-7C64D36B54A8}">
      <dgm:prSet/>
      <dgm:spPr/>
      <dgm:t>
        <a:bodyPr/>
        <a:lstStyle/>
        <a:p>
          <a:endParaRPr lang="en-SG"/>
        </a:p>
      </dgm:t>
    </dgm:pt>
    <dgm:pt modelId="{1EB718A5-E2DD-4336-BF64-B93D8DAF070D}">
      <dgm:prSet phldrT="[Text]"/>
      <dgm:spPr/>
      <dgm:t>
        <a:bodyPr/>
        <a:lstStyle/>
        <a:p>
          <a:r>
            <a:rPr lang="en-US" dirty="0" smtClean="0"/>
            <a:t>Tourism</a:t>
          </a:r>
          <a:endParaRPr lang="en-SG" dirty="0"/>
        </a:p>
      </dgm:t>
    </dgm:pt>
    <dgm:pt modelId="{2EDAFD49-EEA3-497A-8467-9D7F63B83CFB}" type="parTrans" cxnId="{F7654DFC-584F-4750-BDFC-5F3128CDE64E}">
      <dgm:prSet/>
      <dgm:spPr/>
      <dgm:t>
        <a:bodyPr/>
        <a:lstStyle/>
        <a:p>
          <a:endParaRPr lang="en-SG"/>
        </a:p>
      </dgm:t>
    </dgm:pt>
    <dgm:pt modelId="{D21CE8C6-8BA0-4853-9879-D2483CD3FFE4}" type="sibTrans" cxnId="{F7654DFC-584F-4750-BDFC-5F3128CDE64E}">
      <dgm:prSet/>
      <dgm:spPr/>
      <dgm:t>
        <a:bodyPr/>
        <a:lstStyle/>
        <a:p>
          <a:endParaRPr lang="en-SG"/>
        </a:p>
      </dgm:t>
    </dgm:pt>
    <dgm:pt modelId="{C213D09C-7B8B-4258-A277-CAE81EA0A4A6}">
      <dgm:prSet phldrT="[Text]"/>
      <dgm:spPr/>
      <dgm:t>
        <a:bodyPr/>
        <a:lstStyle/>
        <a:p>
          <a:r>
            <a:rPr lang="en-US" dirty="0" err="1" smtClean="0"/>
            <a:t>Kusu</a:t>
          </a:r>
          <a:r>
            <a:rPr lang="en-US" dirty="0" smtClean="0"/>
            <a:t> Island</a:t>
          </a:r>
          <a:endParaRPr lang="en-SG" dirty="0"/>
        </a:p>
      </dgm:t>
    </dgm:pt>
    <dgm:pt modelId="{EBB01E11-6C51-4902-A48A-2B43498EB69A}" type="parTrans" cxnId="{F97B230D-65DE-4082-9F25-C76ECE32999E}">
      <dgm:prSet/>
      <dgm:spPr/>
      <dgm:t>
        <a:bodyPr/>
        <a:lstStyle/>
        <a:p>
          <a:endParaRPr lang="en-SG"/>
        </a:p>
      </dgm:t>
    </dgm:pt>
    <dgm:pt modelId="{B4639D36-92B6-4809-B30A-CC1874571292}" type="sibTrans" cxnId="{F97B230D-65DE-4082-9F25-C76ECE32999E}">
      <dgm:prSet/>
      <dgm:spPr/>
      <dgm:t>
        <a:bodyPr/>
        <a:lstStyle/>
        <a:p>
          <a:endParaRPr lang="en-SG"/>
        </a:p>
      </dgm:t>
    </dgm:pt>
    <dgm:pt modelId="{F73BE575-79ED-4D1C-8D01-C63ECBFE392F}">
      <dgm:prSet phldrT="[Text]"/>
      <dgm:spPr/>
      <dgm:t>
        <a:bodyPr/>
        <a:lstStyle/>
        <a:p>
          <a:r>
            <a:rPr lang="en-US" dirty="0" smtClean="0"/>
            <a:t>St John</a:t>
          </a:r>
          <a:endParaRPr lang="en-SG" dirty="0"/>
        </a:p>
      </dgm:t>
    </dgm:pt>
    <dgm:pt modelId="{B07D2854-767C-42EC-A526-345F17C98279}" type="parTrans" cxnId="{50A6E2DC-80A2-4080-BDFE-C6ED72C3138A}">
      <dgm:prSet/>
      <dgm:spPr/>
      <dgm:t>
        <a:bodyPr/>
        <a:lstStyle/>
        <a:p>
          <a:endParaRPr lang="en-SG"/>
        </a:p>
      </dgm:t>
    </dgm:pt>
    <dgm:pt modelId="{F7291360-2433-4694-9B78-551210017334}" type="sibTrans" cxnId="{50A6E2DC-80A2-4080-BDFE-C6ED72C3138A}">
      <dgm:prSet/>
      <dgm:spPr/>
      <dgm:t>
        <a:bodyPr/>
        <a:lstStyle/>
        <a:p>
          <a:endParaRPr lang="en-SG"/>
        </a:p>
      </dgm:t>
    </dgm:pt>
    <dgm:pt modelId="{39129B77-DB12-4E3C-991B-7D803D340E3C}">
      <dgm:prSet phldrT="[Text]"/>
      <dgm:spPr/>
      <dgm:t>
        <a:bodyPr/>
        <a:lstStyle/>
        <a:p>
          <a:r>
            <a:rPr lang="en-US" dirty="0" err="1" smtClean="0"/>
            <a:t>Sentosa</a:t>
          </a:r>
          <a:endParaRPr lang="en-SG" dirty="0"/>
        </a:p>
      </dgm:t>
    </dgm:pt>
    <dgm:pt modelId="{248B7D69-73B5-4C13-82F5-2DAFA2FA528F}" type="parTrans" cxnId="{F8C055F3-6E08-49FB-80CA-79EAC342CE39}">
      <dgm:prSet/>
      <dgm:spPr/>
      <dgm:t>
        <a:bodyPr/>
        <a:lstStyle/>
        <a:p>
          <a:endParaRPr lang="en-SG"/>
        </a:p>
      </dgm:t>
    </dgm:pt>
    <dgm:pt modelId="{45D99788-A773-489F-B6FE-C89D91F207BE}" type="sibTrans" cxnId="{F8C055F3-6E08-49FB-80CA-79EAC342CE39}">
      <dgm:prSet/>
      <dgm:spPr/>
      <dgm:t>
        <a:bodyPr/>
        <a:lstStyle/>
        <a:p>
          <a:endParaRPr lang="en-SG"/>
        </a:p>
      </dgm:t>
    </dgm:pt>
    <dgm:pt modelId="{B2B08174-159A-4128-97E8-23E24217E9EC}" type="pres">
      <dgm:prSet presAssocID="{907C8447-88FD-4ACC-9A2B-8701C3CF2098}" presName="linearFlow" presStyleCnt="0">
        <dgm:presLayoutVars>
          <dgm:dir/>
          <dgm:animLvl val="lvl"/>
          <dgm:resizeHandles val="exact"/>
        </dgm:presLayoutVars>
      </dgm:prSet>
      <dgm:spPr/>
    </dgm:pt>
    <dgm:pt modelId="{FF76517C-A806-49A8-854F-42570ADECD8E}" type="pres">
      <dgm:prSet presAssocID="{9A9EDD3E-D671-43A6-A447-F5E855C7DAA6}" presName="composite" presStyleCnt="0"/>
      <dgm:spPr/>
    </dgm:pt>
    <dgm:pt modelId="{25146235-F7CB-4F0B-924F-6D0501445C35}" type="pres">
      <dgm:prSet presAssocID="{9A9EDD3E-D671-43A6-A447-F5E855C7DAA6}" presName="parentText" presStyleLbl="alignNode1" presStyleIdx="0" presStyleCnt="2" custAng="10800000" custLinFactNeighborX="-4025" custLinFactNeighborY="-11169">
        <dgm:presLayoutVars>
          <dgm:chMax val="1"/>
          <dgm:bulletEnabled val="1"/>
        </dgm:presLayoutVars>
      </dgm:prSet>
      <dgm:spPr/>
    </dgm:pt>
    <dgm:pt modelId="{D6313EE2-D03E-4847-9746-463BD3911763}" type="pres">
      <dgm:prSet presAssocID="{9A9EDD3E-D671-43A6-A447-F5E855C7DAA6}" presName="descendantText" presStyleLbl="alignAcc1" presStyleIdx="0" presStyleCnt="2" custLinFactNeighborX="2391" custLinFactNeighborY="43502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69DE092D-A5AE-40C5-A485-DC7BAAE54C30}" type="pres">
      <dgm:prSet presAssocID="{BAB000DC-1E19-46A8-AD53-29DA27AE0707}" presName="sp" presStyleCnt="0"/>
      <dgm:spPr/>
    </dgm:pt>
    <dgm:pt modelId="{C88C3823-99E2-4730-B72C-1AC429E74CA1}" type="pres">
      <dgm:prSet presAssocID="{1EB718A5-E2DD-4336-BF64-B93D8DAF070D}" presName="composite" presStyleCnt="0"/>
      <dgm:spPr/>
    </dgm:pt>
    <dgm:pt modelId="{E2BF5FFB-70FE-4CE7-B396-F6788AC5FDC6}" type="pres">
      <dgm:prSet presAssocID="{1EB718A5-E2DD-4336-BF64-B93D8DAF070D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39232DC3-00B5-4C09-9C21-2C47880F4566}" type="pres">
      <dgm:prSet presAssocID="{1EB718A5-E2DD-4336-BF64-B93D8DAF070D}" presName="descendantText" presStyleLbl="alignAcc1" presStyleIdx="1" presStyleCnt="2" custLinFactNeighborX="2391" custLinFactNeighborY="1522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CF9B0CFD-F2C8-43E9-B382-65EA21A45078}" type="presOf" srcId="{1EB718A5-E2DD-4336-BF64-B93D8DAF070D}" destId="{E2BF5FFB-70FE-4CE7-B396-F6788AC5FDC6}" srcOrd="0" destOrd="0" presId="urn:microsoft.com/office/officeart/2005/8/layout/chevron2"/>
    <dgm:cxn modelId="{F97B230D-65DE-4082-9F25-C76ECE32999E}" srcId="{1EB718A5-E2DD-4336-BF64-B93D8DAF070D}" destId="{C213D09C-7B8B-4258-A277-CAE81EA0A4A6}" srcOrd="0" destOrd="0" parTransId="{EBB01E11-6C51-4902-A48A-2B43498EB69A}" sibTransId="{B4639D36-92B6-4809-B30A-CC1874571292}"/>
    <dgm:cxn modelId="{F8C055F3-6E08-49FB-80CA-79EAC342CE39}" srcId="{1EB718A5-E2DD-4336-BF64-B93D8DAF070D}" destId="{39129B77-DB12-4E3C-991B-7D803D340E3C}" srcOrd="1" destOrd="0" parTransId="{248B7D69-73B5-4C13-82F5-2DAFA2FA528F}" sibTransId="{45D99788-A773-489F-B6FE-C89D91F207BE}"/>
    <dgm:cxn modelId="{713F218A-9F48-464A-81D4-7C0B9A8E1721}" type="presOf" srcId="{FA1C4034-2D00-495D-8B8C-BE7225DBEDF3}" destId="{D6313EE2-D03E-4847-9746-463BD3911763}" srcOrd="0" destOrd="0" presId="urn:microsoft.com/office/officeart/2005/8/layout/chevron2"/>
    <dgm:cxn modelId="{ED8E9F36-22F4-4FED-8683-7C64D36B54A8}" srcId="{9A9EDD3E-D671-43A6-A447-F5E855C7DAA6}" destId="{FA1C4034-2D00-495D-8B8C-BE7225DBEDF3}" srcOrd="0" destOrd="0" parTransId="{C2EA2C87-7A32-4ED0-A26A-0868081B1F00}" sibTransId="{6926289E-39CA-4B38-B087-40F31C8840BB}"/>
    <dgm:cxn modelId="{F5919A39-C7EC-4070-A67C-E0B92F8DE629}" srcId="{907C8447-88FD-4ACC-9A2B-8701C3CF2098}" destId="{9A9EDD3E-D671-43A6-A447-F5E855C7DAA6}" srcOrd="0" destOrd="0" parTransId="{1401E38C-FE68-43BB-9F9D-498A0BBB46AA}" sibTransId="{BAB000DC-1E19-46A8-AD53-29DA27AE0707}"/>
    <dgm:cxn modelId="{8B316898-7E8C-47F2-B6DA-7E0B335710AD}" type="presOf" srcId="{907C8447-88FD-4ACC-9A2B-8701C3CF2098}" destId="{B2B08174-159A-4128-97E8-23E24217E9EC}" srcOrd="0" destOrd="0" presId="urn:microsoft.com/office/officeart/2005/8/layout/chevron2"/>
    <dgm:cxn modelId="{8F16077B-632C-438C-9D9B-0F71D54F6287}" type="presOf" srcId="{C213D09C-7B8B-4258-A277-CAE81EA0A4A6}" destId="{39232DC3-00B5-4C09-9C21-2C47880F4566}" srcOrd="0" destOrd="0" presId="urn:microsoft.com/office/officeart/2005/8/layout/chevron2"/>
    <dgm:cxn modelId="{F73C63FE-1627-440C-B3C1-6FC00179B0DD}" type="presOf" srcId="{39129B77-DB12-4E3C-991B-7D803D340E3C}" destId="{39232DC3-00B5-4C09-9C21-2C47880F4566}" srcOrd="0" destOrd="1" presId="urn:microsoft.com/office/officeart/2005/8/layout/chevron2"/>
    <dgm:cxn modelId="{F7654DFC-584F-4750-BDFC-5F3128CDE64E}" srcId="{907C8447-88FD-4ACC-9A2B-8701C3CF2098}" destId="{1EB718A5-E2DD-4336-BF64-B93D8DAF070D}" srcOrd="1" destOrd="0" parTransId="{2EDAFD49-EEA3-497A-8467-9D7F63B83CFB}" sibTransId="{D21CE8C6-8BA0-4853-9879-D2483CD3FFE4}"/>
    <dgm:cxn modelId="{50A6E2DC-80A2-4080-BDFE-C6ED72C3138A}" srcId="{1EB718A5-E2DD-4336-BF64-B93D8DAF070D}" destId="{F73BE575-79ED-4D1C-8D01-C63ECBFE392F}" srcOrd="2" destOrd="0" parTransId="{B07D2854-767C-42EC-A526-345F17C98279}" sibTransId="{F7291360-2433-4694-9B78-551210017334}"/>
    <dgm:cxn modelId="{6B36761A-3F1F-49A9-8F7B-C18C42D11E00}" type="presOf" srcId="{9A9EDD3E-D671-43A6-A447-F5E855C7DAA6}" destId="{25146235-F7CB-4F0B-924F-6D0501445C35}" srcOrd="0" destOrd="0" presId="urn:microsoft.com/office/officeart/2005/8/layout/chevron2"/>
    <dgm:cxn modelId="{09972BE8-7A13-480A-B0E9-4A5190EA56C5}" type="presOf" srcId="{F73BE575-79ED-4D1C-8D01-C63ECBFE392F}" destId="{39232DC3-00B5-4C09-9C21-2C47880F4566}" srcOrd="0" destOrd="2" presId="urn:microsoft.com/office/officeart/2005/8/layout/chevron2"/>
    <dgm:cxn modelId="{44D717C1-2E53-4F56-A1B2-034AB2442674}" type="presParOf" srcId="{B2B08174-159A-4128-97E8-23E24217E9EC}" destId="{FF76517C-A806-49A8-854F-42570ADECD8E}" srcOrd="0" destOrd="0" presId="urn:microsoft.com/office/officeart/2005/8/layout/chevron2"/>
    <dgm:cxn modelId="{2306EF0F-D5C4-47A2-B0B7-D43AC1B18587}" type="presParOf" srcId="{FF76517C-A806-49A8-854F-42570ADECD8E}" destId="{25146235-F7CB-4F0B-924F-6D0501445C35}" srcOrd="0" destOrd="0" presId="urn:microsoft.com/office/officeart/2005/8/layout/chevron2"/>
    <dgm:cxn modelId="{1DC90354-D515-46F4-BD3C-2D899DB945DE}" type="presParOf" srcId="{FF76517C-A806-49A8-854F-42570ADECD8E}" destId="{D6313EE2-D03E-4847-9746-463BD3911763}" srcOrd="1" destOrd="0" presId="urn:microsoft.com/office/officeart/2005/8/layout/chevron2"/>
    <dgm:cxn modelId="{D02E81F1-C3CC-4F06-A514-6B4F825CDA0E}" type="presParOf" srcId="{B2B08174-159A-4128-97E8-23E24217E9EC}" destId="{69DE092D-A5AE-40C5-A485-DC7BAAE54C30}" srcOrd="1" destOrd="0" presId="urn:microsoft.com/office/officeart/2005/8/layout/chevron2"/>
    <dgm:cxn modelId="{5AD68519-3D66-4022-A3E5-00E19EBF2F0D}" type="presParOf" srcId="{B2B08174-159A-4128-97E8-23E24217E9EC}" destId="{C88C3823-99E2-4730-B72C-1AC429E74CA1}" srcOrd="2" destOrd="0" presId="urn:microsoft.com/office/officeart/2005/8/layout/chevron2"/>
    <dgm:cxn modelId="{727A42DD-43A4-4161-B0D4-283562E28342}" type="presParOf" srcId="{C88C3823-99E2-4730-B72C-1AC429E74CA1}" destId="{E2BF5FFB-70FE-4CE7-B396-F6788AC5FDC6}" srcOrd="0" destOrd="0" presId="urn:microsoft.com/office/officeart/2005/8/layout/chevron2"/>
    <dgm:cxn modelId="{E2238C76-D9E0-426A-B764-5284EAD2E433}" type="presParOf" srcId="{C88C3823-99E2-4730-B72C-1AC429E74CA1}" destId="{39232DC3-00B5-4C09-9C21-2C47880F4566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2C5AF-C896-4F8D-A646-F407DEBBA9A6}" type="datetimeFigureOut">
              <a:rPr lang="en-US" smtClean="0"/>
              <a:pPr/>
              <a:t>6/6/2009</a:t>
            </a:fld>
            <a:endParaRPr lang="en-S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CB0571-E1EF-402A-A000-325BD44EC15A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210878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1054395" algn="l" defTabSz="210878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2108789" algn="l" defTabSz="210878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3163184" algn="l" defTabSz="210878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4217579" algn="l" defTabSz="210878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5271973" algn="l" defTabSz="210878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6326368" algn="l" defTabSz="210878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7380762" algn="l" defTabSz="210878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8435157" algn="l" defTabSz="2108789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17738" y="685800"/>
            <a:ext cx="24225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CB0571-E1EF-402A-A000-325BD44EC15A}" type="slidenum">
              <a:rPr lang="en-SG" smtClean="0"/>
              <a:pPr/>
              <a:t>1</a:t>
            </a:fld>
            <a:endParaRPr lang="en-SG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010" y="9406425"/>
            <a:ext cx="18178780" cy="64905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8020" y="17158652"/>
            <a:ext cx="14970760" cy="77382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75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951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427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903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379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855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331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8078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4594-D2F1-470D-A087-AC34C1B4FD39}" type="datetimeFigureOut">
              <a:rPr lang="en-US" smtClean="0"/>
              <a:pPr/>
              <a:t>6/6/2009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783-9785-498C-A0B5-FCD2EB8FF04A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4594-D2F1-470D-A087-AC34C1B4FD39}" type="datetimeFigureOut">
              <a:rPr lang="en-US" smtClean="0"/>
              <a:pPr/>
              <a:t>6/6/2009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783-9785-498C-A0B5-FCD2EB8FF04A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505430" y="1212610"/>
            <a:ext cx="4812030" cy="258361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1212610"/>
            <a:ext cx="14079643" cy="2583610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4594-D2F1-470D-A087-AC34C1B4FD39}" type="datetimeFigureOut">
              <a:rPr lang="en-US" smtClean="0"/>
              <a:pPr/>
              <a:t>6/6/2009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783-9785-498C-A0B5-FCD2EB8FF04A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4594-D2F1-470D-A087-AC34C1B4FD39}" type="datetimeFigureOut">
              <a:rPr lang="en-US" smtClean="0"/>
              <a:pPr/>
              <a:t>6/6/2009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783-9785-498C-A0B5-FCD2EB8FF04A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411" y="19457689"/>
            <a:ext cx="18178780" cy="6013939"/>
          </a:xfrm>
        </p:spPr>
        <p:txBody>
          <a:bodyPr anchor="t"/>
          <a:lstStyle>
            <a:lvl1pPr algn="l">
              <a:defRPr sz="129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9411" y="12833953"/>
            <a:ext cx="18178780" cy="6623742"/>
          </a:xfrm>
        </p:spPr>
        <p:txBody>
          <a:bodyPr anchor="b"/>
          <a:lstStyle>
            <a:lvl1pPr marL="0" indent="0">
              <a:buNone/>
              <a:defRPr sz="6500">
                <a:solidFill>
                  <a:schemeClr val="tx1">
                    <a:tint val="75000"/>
                  </a:schemeClr>
                </a:solidFill>
              </a:defRPr>
            </a:lvl1pPr>
            <a:lvl2pPr marL="1475975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2pPr>
            <a:lvl3pPr marL="2951950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3pPr>
            <a:lvl4pPr marL="4427925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4pPr>
            <a:lvl5pPr marL="5903902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5pPr>
            <a:lvl6pPr marL="7379877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6pPr>
            <a:lvl7pPr marL="8855852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7pPr>
            <a:lvl8pPr marL="10331827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8pPr>
            <a:lvl9pPr marL="11807802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4594-D2F1-470D-A087-AC34C1B4FD39}" type="datetimeFigureOut">
              <a:rPr lang="en-US" smtClean="0"/>
              <a:pPr/>
              <a:t>6/6/2009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783-9785-498C-A0B5-FCD2EB8FF04A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340" y="7065330"/>
            <a:ext cx="9445837" cy="19983383"/>
          </a:xfrm>
        </p:spPr>
        <p:txBody>
          <a:bodyPr/>
          <a:lstStyle>
            <a:lvl1pPr>
              <a:defRPr sz="9000"/>
            </a:lvl1pPr>
            <a:lvl2pPr>
              <a:defRPr sz="78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71623" y="7065330"/>
            <a:ext cx="9445837" cy="19983383"/>
          </a:xfrm>
        </p:spPr>
        <p:txBody>
          <a:bodyPr/>
          <a:lstStyle>
            <a:lvl1pPr>
              <a:defRPr sz="9000"/>
            </a:lvl1pPr>
            <a:lvl2pPr>
              <a:defRPr sz="7800"/>
            </a:lvl2pPr>
            <a:lvl3pPr>
              <a:defRPr sz="65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4594-D2F1-470D-A087-AC34C1B4FD39}" type="datetimeFigureOut">
              <a:rPr lang="en-US" smtClean="0"/>
              <a:pPr/>
              <a:t>6/6/2009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783-9785-498C-A0B5-FCD2EB8FF04A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1" y="6777950"/>
            <a:ext cx="9449550" cy="2824726"/>
          </a:xfrm>
        </p:spPr>
        <p:txBody>
          <a:bodyPr anchor="b"/>
          <a:lstStyle>
            <a:lvl1pPr marL="0" indent="0">
              <a:buNone/>
              <a:defRPr sz="7800" b="1"/>
            </a:lvl1pPr>
            <a:lvl2pPr marL="1475975" indent="0">
              <a:buNone/>
              <a:defRPr sz="6500" b="1"/>
            </a:lvl2pPr>
            <a:lvl3pPr marL="2951950" indent="0">
              <a:buNone/>
              <a:defRPr sz="5800" b="1"/>
            </a:lvl3pPr>
            <a:lvl4pPr marL="4427925" indent="0">
              <a:buNone/>
              <a:defRPr sz="5100" b="1"/>
            </a:lvl4pPr>
            <a:lvl5pPr marL="5903902" indent="0">
              <a:buNone/>
              <a:defRPr sz="5100" b="1"/>
            </a:lvl5pPr>
            <a:lvl6pPr marL="7379877" indent="0">
              <a:buNone/>
              <a:defRPr sz="5100" b="1"/>
            </a:lvl6pPr>
            <a:lvl7pPr marL="8855852" indent="0">
              <a:buNone/>
              <a:defRPr sz="5100" b="1"/>
            </a:lvl7pPr>
            <a:lvl8pPr marL="10331827" indent="0">
              <a:buNone/>
              <a:defRPr sz="5100" b="1"/>
            </a:lvl8pPr>
            <a:lvl9pPr marL="11807802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341" y="9602676"/>
            <a:ext cx="9449550" cy="17446035"/>
          </a:xfrm>
        </p:spPr>
        <p:txBody>
          <a:bodyPr/>
          <a:lstStyle>
            <a:lvl1pPr>
              <a:defRPr sz="7800"/>
            </a:lvl1pPr>
            <a:lvl2pPr>
              <a:defRPr sz="65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64201" y="6777950"/>
            <a:ext cx="9453263" cy="2824726"/>
          </a:xfrm>
        </p:spPr>
        <p:txBody>
          <a:bodyPr anchor="b"/>
          <a:lstStyle>
            <a:lvl1pPr marL="0" indent="0">
              <a:buNone/>
              <a:defRPr sz="7800" b="1"/>
            </a:lvl1pPr>
            <a:lvl2pPr marL="1475975" indent="0">
              <a:buNone/>
              <a:defRPr sz="6500" b="1"/>
            </a:lvl2pPr>
            <a:lvl3pPr marL="2951950" indent="0">
              <a:buNone/>
              <a:defRPr sz="5800" b="1"/>
            </a:lvl3pPr>
            <a:lvl4pPr marL="4427925" indent="0">
              <a:buNone/>
              <a:defRPr sz="5100" b="1"/>
            </a:lvl4pPr>
            <a:lvl5pPr marL="5903902" indent="0">
              <a:buNone/>
              <a:defRPr sz="5100" b="1"/>
            </a:lvl5pPr>
            <a:lvl6pPr marL="7379877" indent="0">
              <a:buNone/>
              <a:defRPr sz="5100" b="1"/>
            </a:lvl6pPr>
            <a:lvl7pPr marL="8855852" indent="0">
              <a:buNone/>
              <a:defRPr sz="5100" b="1"/>
            </a:lvl7pPr>
            <a:lvl8pPr marL="10331827" indent="0">
              <a:buNone/>
              <a:defRPr sz="5100" b="1"/>
            </a:lvl8pPr>
            <a:lvl9pPr marL="11807802" indent="0">
              <a:buNone/>
              <a:defRPr sz="5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201" y="9602676"/>
            <a:ext cx="9453263" cy="17446035"/>
          </a:xfrm>
        </p:spPr>
        <p:txBody>
          <a:bodyPr/>
          <a:lstStyle>
            <a:lvl1pPr>
              <a:defRPr sz="7800"/>
            </a:lvl1pPr>
            <a:lvl2pPr>
              <a:defRPr sz="6500"/>
            </a:lvl2pPr>
            <a:lvl3pPr>
              <a:defRPr sz="58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4594-D2F1-470D-A087-AC34C1B4FD39}" type="datetimeFigureOut">
              <a:rPr lang="en-US" smtClean="0"/>
              <a:pPr/>
              <a:t>6/6/2009</a:t>
            </a:fld>
            <a:endParaRPr lang="en-SG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783-9785-498C-A0B5-FCD2EB8FF04A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4594-D2F1-470D-A087-AC34C1B4FD39}" type="datetimeFigureOut">
              <a:rPr lang="en-US" smtClean="0"/>
              <a:pPr/>
              <a:t>6/6/2009</a:t>
            </a:fld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783-9785-498C-A0B5-FCD2EB8FF04A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4594-D2F1-470D-A087-AC34C1B4FD39}" type="datetimeFigureOut">
              <a:rPr lang="en-US" smtClean="0"/>
              <a:pPr/>
              <a:t>6/6/2009</a:t>
            </a:fld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783-9785-498C-A0B5-FCD2EB8FF04A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3" y="1205591"/>
            <a:ext cx="7036111" cy="5130774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1644" y="1205599"/>
            <a:ext cx="11955816" cy="25843120"/>
          </a:xfrm>
        </p:spPr>
        <p:txBody>
          <a:bodyPr/>
          <a:lstStyle>
            <a:lvl1pPr>
              <a:defRPr sz="10400"/>
            </a:lvl1pPr>
            <a:lvl2pPr>
              <a:defRPr sz="9000"/>
            </a:lvl2pPr>
            <a:lvl3pPr>
              <a:defRPr sz="7800"/>
            </a:lvl3pPr>
            <a:lvl4pPr>
              <a:defRPr sz="6500"/>
            </a:lvl4pPr>
            <a:lvl5pPr>
              <a:defRPr sz="6500"/>
            </a:lvl5pPr>
            <a:lvl6pPr>
              <a:defRPr sz="6500"/>
            </a:lvl6pPr>
            <a:lvl7pPr>
              <a:defRPr sz="6500"/>
            </a:lvl7pPr>
            <a:lvl8pPr>
              <a:defRPr sz="6500"/>
            </a:lvl8pPr>
            <a:lvl9pPr>
              <a:defRPr sz="6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9343" y="6336373"/>
            <a:ext cx="7036111" cy="20712346"/>
          </a:xfrm>
        </p:spPr>
        <p:txBody>
          <a:bodyPr/>
          <a:lstStyle>
            <a:lvl1pPr marL="0" indent="0">
              <a:buNone/>
              <a:defRPr sz="4600"/>
            </a:lvl1pPr>
            <a:lvl2pPr marL="1475975" indent="0">
              <a:buNone/>
              <a:defRPr sz="3900"/>
            </a:lvl2pPr>
            <a:lvl3pPr marL="2951950" indent="0">
              <a:buNone/>
              <a:defRPr sz="3200"/>
            </a:lvl3pPr>
            <a:lvl4pPr marL="4427925" indent="0">
              <a:buNone/>
              <a:defRPr sz="3000"/>
            </a:lvl4pPr>
            <a:lvl5pPr marL="5903902" indent="0">
              <a:buNone/>
              <a:defRPr sz="3000"/>
            </a:lvl5pPr>
            <a:lvl6pPr marL="7379877" indent="0">
              <a:buNone/>
              <a:defRPr sz="3000"/>
            </a:lvl6pPr>
            <a:lvl7pPr marL="8855852" indent="0">
              <a:buNone/>
              <a:defRPr sz="3000"/>
            </a:lvl7pPr>
            <a:lvl8pPr marL="10331827" indent="0">
              <a:buNone/>
              <a:defRPr sz="3000"/>
            </a:lvl8pPr>
            <a:lvl9pPr marL="11807802" indent="0">
              <a:buNone/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4594-D2F1-470D-A087-AC34C1B4FD39}" type="datetimeFigureOut">
              <a:rPr lang="en-US" smtClean="0"/>
              <a:pPr/>
              <a:t>6/6/2009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783-9785-498C-A0B5-FCD2EB8FF04A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962" y="21195984"/>
            <a:ext cx="12832080" cy="2502306"/>
          </a:xfrm>
        </p:spPr>
        <p:txBody>
          <a:bodyPr anchor="b"/>
          <a:lstStyle>
            <a:lvl1pPr algn="l">
              <a:defRPr sz="65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962" y="2705573"/>
            <a:ext cx="12832080" cy="18167985"/>
          </a:xfrm>
        </p:spPr>
        <p:txBody>
          <a:bodyPr/>
          <a:lstStyle>
            <a:lvl1pPr marL="0" indent="0">
              <a:buNone/>
              <a:defRPr sz="10400"/>
            </a:lvl1pPr>
            <a:lvl2pPr marL="1475975" indent="0">
              <a:buNone/>
              <a:defRPr sz="9000"/>
            </a:lvl2pPr>
            <a:lvl3pPr marL="2951950" indent="0">
              <a:buNone/>
              <a:defRPr sz="7800"/>
            </a:lvl3pPr>
            <a:lvl4pPr marL="4427925" indent="0">
              <a:buNone/>
              <a:defRPr sz="6500"/>
            </a:lvl4pPr>
            <a:lvl5pPr marL="5903902" indent="0">
              <a:buNone/>
              <a:defRPr sz="6500"/>
            </a:lvl5pPr>
            <a:lvl6pPr marL="7379877" indent="0">
              <a:buNone/>
              <a:defRPr sz="6500"/>
            </a:lvl6pPr>
            <a:lvl7pPr marL="8855852" indent="0">
              <a:buNone/>
              <a:defRPr sz="6500"/>
            </a:lvl7pPr>
            <a:lvl8pPr marL="10331827" indent="0">
              <a:buNone/>
              <a:defRPr sz="6500"/>
            </a:lvl8pPr>
            <a:lvl9pPr marL="11807802" indent="0">
              <a:buNone/>
              <a:defRPr sz="6500"/>
            </a:lvl9pPr>
          </a:lstStyle>
          <a:p>
            <a:endParaRPr lang="en-S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962" y="23698290"/>
            <a:ext cx="12832080" cy="3553689"/>
          </a:xfrm>
        </p:spPr>
        <p:txBody>
          <a:bodyPr/>
          <a:lstStyle>
            <a:lvl1pPr marL="0" indent="0">
              <a:buNone/>
              <a:defRPr sz="4600"/>
            </a:lvl1pPr>
            <a:lvl2pPr marL="1475975" indent="0">
              <a:buNone/>
              <a:defRPr sz="3900"/>
            </a:lvl2pPr>
            <a:lvl3pPr marL="2951950" indent="0">
              <a:buNone/>
              <a:defRPr sz="3200"/>
            </a:lvl3pPr>
            <a:lvl4pPr marL="4427925" indent="0">
              <a:buNone/>
              <a:defRPr sz="3000"/>
            </a:lvl4pPr>
            <a:lvl5pPr marL="5903902" indent="0">
              <a:buNone/>
              <a:defRPr sz="3000"/>
            </a:lvl5pPr>
            <a:lvl6pPr marL="7379877" indent="0">
              <a:buNone/>
              <a:defRPr sz="3000"/>
            </a:lvl6pPr>
            <a:lvl7pPr marL="8855852" indent="0">
              <a:buNone/>
              <a:defRPr sz="3000"/>
            </a:lvl7pPr>
            <a:lvl8pPr marL="10331827" indent="0">
              <a:buNone/>
              <a:defRPr sz="3000"/>
            </a:lvl8pPr>
            <a:lvl9pPr marL="11807802" indent="0">
              <a:buNone/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64594-D2F1-470D-A087-AC34C1B4FD39}" type="datetimeFigureOut">
              <a:rPr lang="en-US" smtClean="0"/>
              <a:pPr/>
              <a:t>6/6/2009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783-9785-498C-A0B5-FCD2EB8FF04A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340" y="1212604"/>
            <a:ext cx="19248120" cy="5046663"/>
          </a:xfrm>
          <a:prstGeom prst="rect">
            <a:avLst/>
          </a:prstGeom>
        </p:spPr>
        <p:txBody>
          <a:bodyPr vert="horz" lIns="295196" tIns="147599" rIns="295196" bIns="14759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7065330"/>
            <a:ext cx="19248120" cy="19983383"/>
          </a:xfrm>
          <a:prstGeom prst="rect">
            <a:avLst/>
          </a:prstGeom>
        </p:spPr>
        <p:txBody>
          <a:bodyPr vert="horz" lIns="295196" tIns="147599" rIns="295196" bIns="14759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9340" y="28065058"/>
            <a:ext cx="4990253" cy="1612129"/>
          </a:xfrm>
          <a:prstGeom prst="rect">
            <a:avLst/>
          </a:prstGeom>
        </p:spPr>
        <p:txBody>
          <a:bodyPr vert="horz" lIns="295196" tIns="147599" rIns="295196" bIns="147599" rtlCol="0" anchor="ctr"/>
          <a:lstStyle>
            <a:lvl1pPr algn="l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64594-D2F1-470D-A087-AC34C1B4FD39}" type="datetimeFigureOut">
              <a:rPr lang="en-US" smtClean="0"/>
              <a:pPr/>
              <a:t>6/6/2009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07157" y="28065058"/>
            <a:ext cx="6772487" cy="1612129"/>
          </a:xfrm>
          <a:prstGeom prst="rect">
            <a:avLst/>
          </a:prstGeom>
        </p:spPr>
        <p:txBody>
          <a:bodyPr vert="horz" lIns="295196" tIns="147599" rIns="295196" bIns="147599" rtlCol="0" anchor="ctr"/>
          <a:lstStyle>
            <a:lvl1pPr algn="ct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327207" y="28065058"/>
            <a:ext cx="4990253" cy="1612129"/>
          </a:xfrm>
          <a:prstGeom prst="rect">
            <a:avLst/>
          </a:prstGeom>
        </p:spPr>
        <p:txBody>
          <a:bodyPr vert="horz" lIns="295196" tIns="147599" rIns="295196" bIns="147599" rtlCol="0" anchor="ctr"/>
          <a:lstStyle>
            <a:lvl1pPr algn="r">
              <a:defRPr sz="3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7C783-9785-498C-A0B5-FCD2EB8FF04A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2951950" rtl="0" eaLnBrk="1" latinLnBrk="0" hangingPunct="1">
        <a:spcBef>
          <a:spcPct val="0"/>
        </a:spcBef>
        <a:buNone/>
        <a:defRPr sz="1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06983" indent="-1106983" algn="l" defTabSz="2951950" rtl="0" eaLnBrk="1" latinLnBrk="0" hangingPunct="1">
        <a:spcBef>
          <a:spcPct val="20000"/>
        </a:spcBef>
        <a:buFont typeface="Arial" pitchFamily="34" charset="0"/>
        <a:buChar char="•"/>
        <a:defRPr sz="10400" kern="1200">
          <a:solidFill>
            <a:schemeClr val="tx1"/>
          </a:solidFill>
          <a:latin typeface="+mn-lt"/>
          <a:ea typeface="+mn-ea"/>
          <a:cs typeface="+mn-cs"/>
        </a:defRPr>
      </a:lvl1pPr>
      <a:lvl2pPr marL="2398460" indent="-922485" algn="l" defTabSz="2951950" rtl="0" eaLnBrk="1" latinLnBrk="0" hangingPunct="1">
        <a:spcBef>
          <a:spcPct val="20000"/>
        </a:spcBef>
        <a:buFont typeface="Arial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3689938" indent="-737989" algn="l" defTabSz="2951950" rtl="0" eaLnBrk="1" latinLnBrk="0" hangingPunct="1">
        <a:spcBef>
          <a:spcPct val="20000"/>
        </a:spcBef>
        <a:buFont typeface="Arial" pitchFamily="34" charset="0"/>
        <a:buChar char="•"/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165913" indent="-737989" algn="l" defTabSz="2951950" rtl="0" eaLnBrk="1" latinLnBrk="0" hangingPunct="1">
        <a:spcBef>
          <a:spcPct val="20000"/>
        </a:spcBef>
        <a:buFont typeface="Arial" pitchFamily="34" charset="0"/>
        <a:buChar char="–"/>
        <a:defRPr sz="6500" kern="1200">
          <a:solidFill>
            <a:schemeClr val="tx1"/>
          </a:solidFill>
          <a:latin typeface="+mn-lt"/>
          <a:ea typeface="+mn-ea"/>
          <a:cs typeface="+mn-cs"/>
        </a:defRPr>
      </a:lvl4pPr>
      <a:lvl5pPr marL="6641888" indent="-737989" algn="l" defTabSz="2951950" rtl="0" eaLnBrk="1" latinLnBrk="0" hangingPunct="1">
        <a:spcBef>
          <a:spcPct val="20000"/>
        </a:spcBef>
        <a:buFont typeface="Arial" pitchFamily="34" charset="0"/>
        <a:buChar char="»"/>
        <a:defRPr sz="6500" kern="1200">
          <a:solidFill>
            <a:schemeClr val="tx1"/>
          </a:solidFill>
          <a:latin typeface="+mn-lt"/>
          <a:ea typeface="+mn-ea"/>
          <a:cs typeface="+mn-cs"/>
        </a:defRPr>
      </a:lvl5pPr>
      <a:lvl6pPr marL="8117863" indent="-737989" algn="l" defTabSz="2951950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6pPr>
      <a:lvl7pPr marL="9593838" indent="-737989" algn="l" defTabSz="2951950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7pPr>
      <a:lvl8pPr marL="11069818" indent="-737989" algn="l" defTabSz="2951950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5793" indent="-737989" algn="l" defTabSz="2951950" rtl="0" eaLnBrk="1" latinLnBrk="0" hangingPunct="1">
        <a:spcBef>
          <a:spcPct val="20000"/>
        </a:spcBef>
        <a:buFont typeface="Arial" pitchFamily="34" charset="0"/>
        <a:buChar char="•"/>
        <a:defRPr sz="6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5195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1pPr>
      <a:lvl2pPr marL="1475975" algn="l" defTabSz="295195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2pPr>
      <a:lvl3pPr marL="2951950" algn="l" defTabSz="295195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3pPr>
      <a:lvl4pPr marL="4427925" algn="l" defTabSz="295195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03902" algn="l" defTabSz="295195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79877" algn="l" defTabSz="295195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855852" algn="l" defTabSz="295195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10331827" algn="l" defTabSz="295195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7802" algn="l" defTabSz="2951950" rtl="0" eaLnBrk="1" latinLnBrk="0" hangingPunct="1"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Layout" Target="../diagrams/layout3.xml"/><Relationship Id="rId18" Type="http://schemas.openxmlformats.org/officeDocument/2006/relationships/diagramQuickStyle" Target="../diagrams/quickStyle4.xml"/><Relationship Id="rId3" Type="http://schemas.openxmlformats.org/officeDocument/2006/relationships/image" Target="../media/image1.jpeg"/><Relationship Id="rId21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12" Type="http://schemas.openxmlformats.org/officeDocument/2006/relationships/diagramData" Target="../diagrams/data3.xml"/><Relationship Id="rId17" Type="http://schemas.openxmlformats.org/officeDocument/2006/relationships/diagramLayout" Target="../diagrams/layout4.xml"/><Relationship Id="rId25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6" Type="http://schemas.openxmlformats.org/officeDocument/2006/relationships/diagramData" Target="../diagrams/data4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diagramColors" Target="../diagrams/colors2.xml"/><Relationship Id="rId24" Type="http://schemas.openxmlformats.org/officeDocument/2006/relationships/image" Target="../media/image6.png"/><Relationship Id="rId5" Type="http://schemas.openxmlformats.org/officeDocument/2006/relationships/diagramLayout" Target="../diagrams/layout1.xml"/><Relationship Id="rId15" Type="http://schemas.openxmlformats.org/officeDocument/2006/relationships/diagramColors" Target="../diagrams/colors3.xml"/><Relationship Id="rId23" Type="http://schemas.openxmlformats.org/officeDocument/2006/relationships/image" Target="../media/image5.wmf"/><Relationship Id="rId10" Type="http://schemas.openxmlformats.org/officeDocument/2006/relationships/diagramQuickStyle" Target="../diagrams/quickStyle2.xml"/><Relationship Id="rId19" Type="http://schemas.openxmlformats.org/officeDocument/2006/relationships/diagramColors" Target="../diagrams/colors4.xml"/><Relationship Id="rId4" Type="http://schemas.openxmlformats.org/officeDocument/2006/relationships/diagramData" Target="../diagrams/data1.xml"/><Relationship Id="rId9" Type="http://schemas.openxmlformats.org/officeDocument/2006/relationships/diagramLayout" Target="../diagrams/layout2.xml"/><Relationship Id="rId14" Type="http://schemas.openxmlformats.org/officeDocument/2006/relationships/diagramQuickStyle" Target="../diagrams/quickStyle3.xml"/><Relationship Id="rId22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5000" r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Diagram 20"/>
          <p:cNvGraphicFramePr/>
          <p:nvPr/>
        </p:nvGraphicFramePr>
        <p:xfrm>
          <a:off x="5549864" y="6495989"/>
          <a:ext cx="15204576" cy="7500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8" name="Diagram 27"/>
          <p:cNvGraphicFramePr/>
          <p:nvPr/>
        </p:nvGraphicFramePr>
        <p:xfrm>
          <a:off x="5621302" y="19211953"/>
          <a:ext cx="15204576" cy="7429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0" name="Diagram 19"/>
          <p:cNvGraphicFramePr/>
          <p:nvPr/>
        </p:nvGraphicFramePr>
        <p:xfrm>
          <a:off x="12193598" y="423759"/>
          <a:ext cx="8764574" cy="5509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3" name="Diagram 22"/>
          <p:cNvGraphicFramePr/>
          <p:nvPr/>
        </p:nvGraphicFramePr>
        <p:xfrm>
          <a:off x="11979284" y="14068417"/>
          <a:ext cx="8215370" cy="4790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1907846" y="15068549"/>
            <a:ext cx="1728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Industry</a:t>
            </a:r>
            <a:endParaRPr lang="en-SG" sz="36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3263848" y="15925805"/>
            <a:ext cx="2049402" cy="3121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nec\AppData\Local\Microsoft\Windows\Temporary Internet Files\Content.IE5\HIDBA6AH\MCj04339270000[1].png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-665242" y="19426267"/>
            <a:ext cx="4326383" cy="4326383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MEDIA\CAGCAT10\j0285360.wmf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8693136" y="13639789"/>
            <a:ext cx="2146938" cy="2646118"/>
          </a:xfrm>
          <a:prstGeom prst="rect">
            <a:avLst/>
          </a:prstGeom>
          <a:noFill/>
        </p:spPr>
      </p:pic>
      <p:pic>
        <p:nvPicPr>
          <p:cNvPr id="3" name="Picture 11" descr="C:\Users\nec\AppData\Local\Microsoft\Windows\Temporary Internet Files\Content.IE5\7I0ALAAK\MCj04080340000[1].wmf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8050194" y="16640185"/>
            <a:ext cx="3308259" cy="2117744"/>
          </a:xfrm>
          <a:prstGeom prst="rect">
            <a:avLst/>
          </a:prstGeom>
          <a:noFill/>
        </p:spPr>
      </p:pic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0" y="15925805"/>
            <a:ext cx="314327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ounded Rectangular Callout 30"/>
          <p:cNvSpPr/>
          <p:nvPr/>
        </p:nvSpPr>
        <p:spPr>
          <a:xfrm>
            <a:off x="406328" y="12211029"/>
            <a:ext cx="4500594" cy="2786082"/>
          </a:xfrm>
          <a:prstGeom prst="wedgeRoundRectCallout">
            <a:avLst>
              <a:gd name="adj1" fmla="val -2617"/>
              <a:gd name="adj2" fmla="val 71554"/>
              <a:gd name="adj3" fmla="val 166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Save us from litter!!!</a:t>
            </a:r>
            <a:endParaRPr lang="en-SG" dirty="0"/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241152" y="7996187"/>
            <a:ext cx="457203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ounded Rectangular Callout 32"/>
          <p:cNvSpPr/>
          <p:nvPr/>
        </p:nvSpPr>
        <p:spPr>
          <a:xfrm>
            <a:off x="334890" y="4281411"/>
            <a:ext cx="4500594" cy="2786082"/>
          </a:xfrm>
          <a:prstGeom prst="wedgeRoundRectCallout">
            <a:avLst>
              <a:gd name="adj1" fmla="val -2617"/>
              <a:gd name="adj2" fmla="val 71554"/>
              <a:gd name="adj3" fmla="val 166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All marine life must DIE!</a:t>
            </a:r>
            <a:endParaRPr lang="en-SG" dirty="0"/>
          </a:p>
        </p:txBody>
      </p:sp>
      <p:sp>
        <p:nvSpPr>
          <p:cNvPr id="34" name="Rectangle 33"/>
          <p:cNvSpPr/>
          <p:nvPr/>
        </p:nvSpPr>
        <p:spPr>
          <a:xfrm rot="301763">
            <a:off x="834197" y="559442"/>
            <a:ext cx="989538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i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Pollution and its effect </a:t>
            </a:r>
          </a:p>
          <a:p>
            <a:r>
              <a:rPr lang="en-US" sz="7200" b="1" i="1" cap="none" spc="50" dirty="0" smtClean="0">
                <a:ln w="11430"/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on marine life</a:t>
            </a:r>
            <a:endParaRPr lang="en-SG" sz="7200" b="1" cap="none" spc="50" dirty="0">
              <a:ln w="11430"/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Rectangular Callout 34"/>
          <p:cNvSpPr/>
          <p:nvPr/>
        </p:nvSpPr>
        <p:spPr>
          <a:xfrm>
            <a:off x="0" y="24141175"/>
            <a:ext cx="5000660" cy="4000528"/>
          </a:xfrm>
          <a:prstGeom prst="wedgeRectCallout">
            <a:avLst>
              <a:gd name="adj1" fmla="val -22725"/>
              <a:gd name="adj2" fmla="val -5843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Reduce litter and usage of plastic utensils. You can save lives, including your own. Remember, you will eat what you littered, eventually</a:t>
            </a:r>
            <a:endParaRPr lang="en-SG" sz="3600" dirty="0"/>
          </a:p>
        </p:txBody>
      </p:sp>
      <p:sp>
        <p:nvSpPr>
          <p:cNvPr id="36" name="Chevron 35"/>
          <p:cNvSpPr/>
          <p:nvPr/>
        </p:nvSpPr>
        <p:spPr>
          <a:xfrm>
            <a:off x="6478558" y="2709775"/>
            <a:ext cx="5286412" cy="2571768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Examples of marine life</a:t>
            </a:r>
            <a:endParaRPr lang="en-SG" sz="4400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764310" y="29171979"/>
            <a:ext cx="1462249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Kelvin Chua, </a:t>
            </a:r>
            <a:r>
              <a:rPr lang="en-US" sz="6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Goh</a:t>
            </a:r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6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Yue</a:t>
            </a:r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US" sz="6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Quan</a:t>
            </a:r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Oswald </a:t>
            </a:r>
            <a:r>
              <a:rPr lang="en-US" sz="6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Yeo</a:t>
            </a:r>
            <a:endParaRPr lang="en-US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664</TotalTime>
  <Words>367</Words>
  <Application>Microsoft Office PowerPoint</Application>
  <PresentationFormat>Custom</PresentationFormat>
  <Paragraphs>48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Kelvin</cp:lastModifiedBy>
  <cp:revision>79</cp:revision>
  <dcterms:created xsi:type="dcterms:W3CDTF">2009-05-01T16:04:53Z</dcterms:created>
  <dcterms:modified xsi:type="dcterms:W3CDTF">2009-06-06T12:42:24Z</dcterms:modified>
</cp:coreProperties>
</file>